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3"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Lst>
  <p:sldSz cy="6858000" cx="9144000"/>
  <p:notesSz cx="6858000" cy="9144000"/>
  <p:embeddedFontLst>
    <p:embeddedFont>
      <p:font typeface="Architects Daughter"/>
      <p:regular r:id="rId31"/>
    </p:embeddedFont>
    <p:embeddedFont>
      <p:font typeface="Permanent Marker"/>
      <p:regular r:id="rId32"/>
    </p:embeddedFont>
    <p:embeddedFont>
      <p:font typeface="Source Sans Pro"/>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ArchitectsDaughter-regular.fntdata"/><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font" Target="fonts/SourceSansPro-regular.fntdata"/><Relationship Id="rId10" Type="http://schemas.openxmlformats.org/officeDocument/2006/relationships/slide" Target="slides/slide6.xml"/><Relationship Id="rId32" Type="http://schemas.openxmlformats.org/officeDocument/2006/relationships/font" Target="fonts/PermanentMarker-regular.fntdata"/><Relationship Id="rId13" Type="http://schemas.openxmlformats.org/officeDocument/2006/relationships/slide" Target="slides/slide9.xml"/><Relationship Id="rId35" Type="http://schemas.openxmlformats.org/officeDocument/2006/relationships/font" Target="fonts/SourceSansPro-italic.fntdata"/><Relationship Id="rId12" Type="http://schemas.openxmlformats.org/officeDocument/2006/relationships/slide" Target="slides/slide8.xml"/><Relationship Id="rId34" Type="http://schemas.openxmlformats.org/officeDocument/2006/relationships/font" Target="fonts/SourceSansPro-bold.fntdata"/><Relationship Id="rId15" Type="http://schemas.openxmlformats.org/officeDocument/2006/relationships/slide" Target="slides/slide11.xml"/><Relationship Id="rId14" Type="http://schemas.openxmlformats.org/officeDocument/2006/relationships/slide" Target="slides/slide10.xml"/><Relationship Id="rId36" Type="http://schemas.openxmlformats.org/officeDocument/2006/relationships/font" Target="fonts/SourceSansPro-boldItalic.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 name="Shape 49"/>
        <p:cNvGrpSpPr/>
        <p:nvPr/>
      </p:nvGrpSpPr>
      <p:grpSpPr>
        <a:xfrm>
          <a:off x="0" y="0"/>
          <a:ext cx="0" cy="0"/>
          <a:chOff x="0" y="0"/>
          <a:chExt cx="0" cy="0"/>
        </a:xfrm>
      </p:grpSpPr>
      <p:sp>
        <p:nvSpPr>
          <p:cNvPr id="50" name="Shape 50"/>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51" name="Shape 5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Shape 211"/>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12" name="Shape 21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Shape 225"/>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26" name="Shape 22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Shape 235"/>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36" name="Shape 23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 name="Shape 245"/>
        <p:cNvGrpSpPr/>
        <p:nvPr/>
      </p:nvGrpSpPr>
      <p:grpSpPr>
        <a:xfrm>
          <a:off x="0" y="0"/>
          <a:ext cx="0" cy="0"/>
          <a:chOff x="0" y="0"/>
          <a:chExt cx="0" cy="0"/>
        </a:xfrm>
      </p:grpSpPr>
      <p:sp>
        <p:nvSpPr>
          <p:cNvPr id="246" name="Shape 246"/>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47" name="Shape 24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7" name="Shape 257"/>
        <p:cNvGrpSpPr/>
        <p:nvPr/>
      </p:nvGrpSpPr>
      <p:grpSpPr>
        <a:xfrm>
          <a:off x="0" y="0"/>
          <a:ext cx="0" cy="0"/>
          <a:chOff x="0" y="0"/>
          <a:chExt cx="0" cy="0"/>
        </a:xfrm>
      </p:grpSpPr>
      <p:sp>
        <p:nvSpPr>
          <p:cNvPr id="258" name="Shape 258"/>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59" name="Shape 25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8" name="Shape 268"/>
        <p:cNvGrpSpPr/>
        <p:nvPr/>
      </p:nvGrpSpPr>
      <p:grpSpPr>
        <a:xfrm>
          <a:off x="0" y="0"/>
          <a:ext cx="0" cy="0"/>
          <a:chOff x="0" y="0"/>
          <a:chExt cx="0" cy="0"/>
        </a:xfrm>
      </p:grpSpPr>
      <p:sp>
        <p:nvSpPr>
          <p:cNvPr id="269" name="Shape 269"/>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70" name="Shape 27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5" name="Shape 275"/>
        <p:cNvGrpSpPr/>
        <p:nvPr/>
      </p:nvGrpSpPr>
      <p:grpSpPr>
        <a:xfrm>
          <a:off x="0" y="0"/>
          <a:ext cx="0" cy="0"/>
          <a:chOff x="0" y="0"/>
          <a:chExt cx="0" cy="0"/>
        </a:xfrm>
      </p:grpSpPr>
      <p:sp>
        <p:nvSpPr>
          <p:cNvPr id="276" name="Shape 276"/>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77" name="Shape 27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6" name="Shape 286"/>
        <p:cNvGrpSpPr/>
        <p:nvPr/>
      </p:nvGrpSpPr>
      <p:grpSpPr>
        <a:xfrm>
          <a:off x="0" y="0"/>
          <a:ext cx="0" cy="0"/>
          <a:chOff x="0" y="0"/>
          <a:chExt cx="0" cy="0"/>
        </a:xfrm>
      </p:grpSpPr>
      <p:sp>
        <p:nvSpPr>
          <p:cNvPr id="287" name="Shape 287"/>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88" name="Shape 28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6" name="Shape 296"/>
        <p:cNvGrpSpPr/>
        <p:nvPr/>
      </p:nvGrpSpPr>
      <p:grpSpPr>
        <a:xfrm>
          <a:off x="0" y="0"/>
          <a:ext cx="0" cy="0"/>
          <a:chOff x="0" y="0"/>
          <a:chExt cx="0" cy="0"/>
        </a:xfrm>
      </p:grpSpPr>
      <p:sp>
        <p:nvSpPr>
          <p:cNvPr id="297" name="Shape 297"/>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298" name="Shape 29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 name="Shape 309"/>
        <p:cNvGrpSpPr/>
        <p:nvPr/>
      </p:nvGrpSpPr>
      <p:grpSpPr>
        <a:xfrm>
          <a:off x="0" y="0"/>
          <a:ext cx="0" cy="0"/>
          <a:chOff x="0" y="0"/>
          <a:chExt cx="0" cy="0"/>
        </a:xfrm>
      </p:grpSpPr>
      <p:sp>
        <p:nvSpPr>
          <p:cNvPr id="310" name="Shape 310"/>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311" name="Shape 31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86" name="Shape 8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0" name="Shape 320"/>
        <p:cNvGrpSpPr/>
        <p:nvPr/>
      </p:nvGrpSpPr>
      <p:grpSpPr>
        <a:xfrm>
          <a:off x="0" y="0"/>
          <a:ext cx="0" cy="0"/>
          <a:chOff x="0" y="0"/>
          <a:chExt cx="0" cy="0"/>
        </a:xfrm>
      </p:grpSpPr>
      <p:sp>
        <p:nvSpPr>
          <p:cNvPr id="321" name="Shape 321"/>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322" name="Shape 322"/>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3" name="Shape 343"/>
        <p:cNvGrpSpPr/>
        <p:nvPr/>
      </p:nvGrpSpPr>
      <p:grpSpPr>
        <a:xfrm>
          <a:off x="0" y="0"/>
          <a:ext cx="0" cy="0"/>
          <a:chOff x="0" y="0"/>
          <a:chExt cx="0" cy="0"/>
        </a:xfrm>
      </p:grpSpPr>
      <p:sp>
        <p:nvSpPr>
          <p:cNvPr id="344" name="Shape 344"/>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345" name="Shape 34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0" name="Shape 350"/>
        <p:cNvGrpSpPr/>
        <p:nvPr/>
      </p:nvGrpSpPr>
      <p:grpSpPr>
        <a:xfrm>
          <a:off x="0" y="0"/>
          <a:ext cx="0" cy="0"/>
          <a:chOff x="0" y="0"/>
          <a:chExt cx="0" cy="0"/>
        </a:xfrm>
      </p:grpSpPr>
      <p:sp>
        <p:nvSpPr>
          <p:cNvPr id="351" name="Shape 351"/>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352" name="Shape 352"/>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9" name="Shape 359"/>
        <p:cNvGrpSpPr/>
        <p:nvPr/>
      </p:nvGrpSpPr>
      <p:grpSpPr>
        <a:xfrm>
          <a:off x="0" y="0"/>
          <a:ext cx="0" cy="0"/>
          <a:chOff x="0" y="0"/>
          <a:chExt cx="0" cy="0"/>
        </a:xfrm>
      </p:grpSpPr>
      <p:sp>
        <p:nvSpPr>
          <p:cNvPr id="360" name="Shape 360"/>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361" name="Shape 361"/>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9" name="Shape 369"/>
        <p:cNvGrpSpPr/>
        <p:nvPr/>
      </p:nvGrpSpPr>
      <p:grpSpPr>
        <a:xfrm>
          <a:off x="0" y="0"/>
          <a:ext cx="0" cy="0"/>
          <a:chOff x="0" y="0"/>
          <a:chExt cx="0" cy="0"/>
        </a:xfrm>
      </p:grpSpPr>
      <p:sp>
        <p:nvSpPr>
          <p:cNvPr id="370" name="Shape 370"/>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371" name="Shape 37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0" name="Shape 380"/>
        <p:cNvGrpSpPr/>
        <p:nvPr/>
      </p:nvGrpSpPr>
      <p:grpSpPr>
        <a:xfrm>
          <a:off x="0" y="0"/>
          <a:ext cx="0" cy="0"/>
          <a:chOff x="0" y="0"/>
          <a:chExt cx="0" cy="0"/>
        </a:xfrm>
      </p:grpSpPr>
      <p:sp>
        <p:nvSpPr>
          <p:cNvPr id="381" name="Shape 381"/>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382" name="Shape 382"/>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7" name="Shape 387"/>
        <p:cNvGrpSpPr/>
        <p:nvPr/>
      </p:nvGrpSpPr>
      <p:grpSpPr>
        <a:xfrm>
          <a:off x="0" y="0"/>
          <a:ext cx="0" cy="0"/>
          <a:chOff x="0" y="0"/>
          <a:chExt cx="0" cy="0"/>
        </a:xfrm>
      </p:grpSpPr>
      <p:sp>
        <p:nvSpPr>
          <p:cNvPr id="388" name="Shape 388"/>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389" name="Shape 389"/>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Shape 120"/>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121" name="Shape 12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Shape 129"/>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130" name="Shape 130"/>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Shape 137"/>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138" name="Shape 13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Shape 143"/>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144" name="Shape 14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Shape 150"/>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151" name="Shape 15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Shape 183"/>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184" name="Shape 18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7" name="Shape 197"/>
        <p:cNvGrpSpPr/>
        <p:nvPr/>
      </p:nvGrpSpPr>
      <p:grpSpPr>
        <a:xfrm>
          <a:off x="0" y="0"/>
          <a:ext cx="0" cy="0"/>
          <a:chOff x="0" y="0"/>
          <a:chExt cx="0" cy="0"/>
        </a:xfrm>
      </p:grpSpPr>
      <p:sp>
        <p:nvSpPr>
          <p:cNvPr id="198" name="Shape 198"/>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199" name="Shape 199"/>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blue">
    <p:bg>
      <p:bgPr>
        <a:blipFill>
          <a:blip r:embed="rId2">
            <a:alphaModFix/>
          </a:blip>
          <a:stretch>
            <a:fillRect/>
          </a:stretch>
        </a:blipFill>
      </p:bgPr>
    </p:bg>
    <p:spTree>
      <p:nvGrpSpPr>
        <p:cNvPr id="8" name="Shape 8"/>
        <p:cNvGrpSpPr/>
        <p:nvPr/>
      </p:nvGrpSpPr>
      <p:grpSpPr>
        <a:xfrm>
          <a:off x="0" y="0"/>
          <a:ext cx="0" cy="0"/>
          <a:chOff x="0" y="0"/>
          <a:chExt cx="0" cy="0"/>
        </a:xfrm>
      </p:grpSpPr>
      <p:sp>
        <p:nvSpPr>
          <p:cNvPr id="9" name="Shape 9"/>
          <p:cNvSpPr txBox="1"/>
          <p:nvPr>
            <p:ph type="ctrTitle"/>
          </p:nvPr>
        </p:nvSpPr>
        <p:spPr>
          <a:xfrm>
            <a:off x="1295550" y="2655750"/>
            <a:ext cx="6552899" cy="1546500"/>
          </a:xfrm>
          <a:prstGeom prst="rect">
            <a:avLst/>
          </a:prstGeom>
        </p:spPr>
        <p:txBody>
          <a:bodyPr anchorCtr="0" anchor="ctr" bIns="91425" lIns="91425" rIns="91425" tIns="91425"/>
          <a:lstStyle>
            <a:lvl1pPr lvl="0" algn="ctr">
              <a:spcBef>
                <a:spcPts val="0"/>
              </a:spcBef>
              <a:buClr>
                <a:srgbClr val="FFFFFF"/>
              </a:buClr>
              <a:buSzPct val="100000"/>
              <a:defRPr sz="4800">
                <a:solidFill>
                  <a:srgbClr val="FFFFFF"/>
                </a:solidFill>
              </a:defRPr>
            </a:lvl1pPr>
            <a:lvl2pPr lvl="1" algn="ctr">
              <a:spcBef>
                <a:spcPts val="0"/>
              </a:spcBef>
              <a:buClr>
                <a:srgbClr val="FFFFFF"/>
              </a:buClr>
              <a:buSzPct val="100000"/>
              <a:defRPr sz="4800">
                <a:solidFill>
                  <a:srgbClr val="FFFFFF"/>
                </a:solidFill>
              </a:defRPr>
            </a:lvl2pPr>
            <a:lvl3pPr lvl="2" algn="ctr">
              <a:spcBef>
                <a:spcPts val="0"/>
              </a:spcBef>
              <a:buClr>
                <a:srgbClr val="FFFFFF"/>
              </a:buClr>
              <a:buSzPct val="100000"/>
              <a:defRPr sz="4800">
                <a:solidFill>
                  <a:srgbClr val="FFFFFF"/>
                </a:solidFill>
              </a:defRPr>
            </a:lvl3pPr>
            <a:lvl4pPr lvl="3" algn="ctr">
              <a:spcBef>
                <a:spcPts val="0"/>
              </a:spcBef>
              <a:buClr>
                <a:srgbClr val="FFFFFF"/>
              </a:buClr>
              <a:buSzPct val="100000"/>
              <a:defRPr sz="4800">
                <a:solidFill>
                  <a:srgbClr val="FFFFFF"/>
                </a:solidFill>
              </a:defRPr>
            </a:lvl4pPr>
            <a:lvl5pPr lvl="4" algn="ctr">
              <a:spcBef>
                <a:spcPts val="0"/>
              </a:spcBef>
              <a:buClr>
                <a:srgbClr val="FFFFFF"/>
              </a:buClr>
              <a:buSzPct val="100000"/>
              <a:defRPr sz="4800">
                <a:solidFill>
                  <a:srgbClr val="FFFFFF"/>
                </a:solidFill>
              </a:defRPr>
            </a:lvl5pPr>
            <a:lvl6pPr lvl="5" algn="ctr">
              <a:spcBef>
                <a:spcPts val="0"/>
              </a:spcBef>
              <a:buClr>
                <a:srgbClr val="FFFFFF"/>
              </a:buClr>
              <a:buSzPct val="100000"/>
              <a:defRPr sz="4800">
                <a:solidFill>
                  <a:srgbClr val="FFFFFF"/>
                </a:solidFill>
              </a:defRPr>
            </a:lvl6pPr>
            <a:lvl7pPr lvl="6" algn="ctr">
              <a:spcBef>
                <a:spcPts val="0"/>
              </a:spcBef>
              <a:buClr>
                <a:srgbClr val="FFFFFF"/>
              </a:buClr>
              <a:buSzPct val="100000"/>
              <a:defRPr sz="4800">
                <a:solidFill>
                  <a:srgbClr val="FFFFFF"/>
                </a:solidFill>
              </a:defRPr>
            </a:lvl7pPr>
            <a:lvl8pPr lvl="7" algn="ctr">
              <a:spcBef>
                <a:spcPts val="0"/>
              </a:spcBef>
              <a:buClr>
                <a:srgbClr val="FFFFFF"/>
              </a:buClr>
              <a:buSzPct val="100000"/>
              <a:defRPr sz="4800">
                <a:solidFill>
                  <a:srgbClr val="FFFFFF"/>
                </a:solidFill>
              </a:defRPr>
            </a:lvl8pPr>
            <a:lvl9pPr lvl="8" algn="ctr">
              <a:spcBef>
                <a:spcPts val="0"/>
              </a:spcBef>
              <a:buClr>
                <a:srgbClr val="FFFFFF"/>
              </a:buClr>
              <a:buSzPct val="100000"/>
              <a:defRPr sz="4800">
                <a:solidFill>
                  <a:srgbClr val="FFFFFF"/>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 1 column">
    <p:bg>
      <p:bgPr>
        <a:blipFill>
          <a:blip r:embed="rId2">
            <a:alphaModFix/>
          </a:blip>
          <a:stretch>
            <a:fillRect/>
          </a:stretch>
        </a:blipFill>
      </p:bgPr>
    </p:bg>
    <p:spTree>
      <p:nvGrpSpPr>
        <p:cNvPr id="32" name="Shape 32"/>
        <p:cNvGrpSpPr/>
        <p:nvPr/>
      </p:nvGrpSpPr>
      <p:grpSpPr>
        <a:xfrm>
          <a:off x="0" y="0"/>
          <a:ext cx="0" cy="0"/>
          <a:chOff x="0" y="0"/>
          <a:chExt cx="0" cy="0"/>
        </a:xfrm>
      </p:grpSpPr>
      <p:sp>
        <p:nvSpPr>
          <p:cNvPr id="33" name="Shape 33"/>
          <p:cNvSpPr txBox="1"/>
          <p:nvPr>
            <p:ph type="title"/>
          </p:nvPr>
        </p:nvSpPr>
        <p:spPr>
          <a:xfrm>
            <a:off x="457200" y="-30162"/>
            <a:ext cx="8229600" cy="1143000"/>
          </a:xfrm>
          <a:prstGeom prst="rect">
            <a:avLst/>
          </a:prstGeom>
        </p:spPr>
        <p:txBody>
          <a:bodyPr anchorCtr="0" anchor="ctr" bIns="91425" lIns="91425" rIns="91425" tIns="91425"/>
          <a:lstStyle>
            <a:lvl1pPr lvl="0">
              <a:spcBef>
                <a:spcPts val="0"/>
              </a:spcBef>
              <a:buClr>
                <a:srgbClr val="FFFFFF"/>
              </a:buClr>
              <a:defRPr>
                <a:solidFill>
                  <a:srgbClr val="FFFFFF"/>
                </a:solidFill>
              </a:defRPr>
            </a:lvl1pPr>
            <a:lvl2pPr lvl="1">
              <a:spcBef>
                <a:spcPts val="0"/>
              </a:spcBef>
              <a:buClr>
                <a:srgbClr val="FFFFFF"/>
              </a:buClr>
              <a:defRPr>
                <a:solidFill>
                  <a:srgbClr val="FFFFFF"/>
                </a:solidFill>
              </a:defRPr>
            </a:lvl2pPr>
            <a:lvl3pPr lvl="2">
              <a:spcBef>
                <a:spcPts val="0"/>
              </a:spcBef>
              <a:buClr>
                <a:srgbClr val="FFFFFF"/>
              </a:buClr>
              <a:defRPr>
                <a:solidFill>
                  <a:srgbClr val="FFFFFF"/>
                </a:solidFill>
              </a:defRPr>
            </a:lvl3pPr>
            <a:lvl4pPr lvl="3">
              <a:spcBef>
                <a:spcPts val="0"/>
              </a:spcBef>
              <a:buClr>
                <a:srgbClr val="FFFFFF"/>
              </a:buClr>
              <a:defRPr>
                <a:solidFill>
                  <a:srgbClr val="FFFFFF"/>
                </a:solidFill>
              </a:defRPr>
            </a:lvl4pPr>
            <a:lvl5pPr lvl="4">
              <a:spcBef>
                <a:spcPts val="0"/>
              </a:spcBef>
              <a:buClr>
                <a:srgbClr val="FFFFFF"/>
              </a:buClr>
              <a:defRPr>
                <a:solidFill>
                  <a:srgbClr val="FFFFFF"/>
                </a:solidFill>
              </a:defRPr>
            </a:lvl5pPr>
            <a:lvl6pPr lvl="5">
              <a:spcBef>
                <a:spcPts val="0"/>
              </a:spcBef>
              <a:buClr>
                <a:srgbClr val="FFFFFF"/>
              </a:buClr>
              <a:defRPr>
                <a:solidFill>
                  <a:srgbClr val="FFFFFF"/>
                </a:solidFill>
              </a:defRPr>
            </a:lvl6pPr>
            <a:lvl7pPr lvl="6">
              <a:spcBef>
                <a:spcPts val="0"/>
              </a:spcBef>
              <a:buClr>
                <a:srgbClr val="FFFFFF"/>
              </a:buClr>
              <a:defRPr>
                <a:solidFill>
                  <a:srgbClr val="FFFFFF"/>
                </a:solidFill>
              </a:defRPr>
            </a:lvl7pPr>
            <a:lvl8pPr lvl="7">
              <a:spcBef>
                <a:spcPts val="0"/>
              </a:spcBef>
              <a:buClr>
                <a:srgbClr val="FFFFFF"/>
              </a:buClr>
              <a:defRPr>
                <a:solidFill>
                  <a:srgbClr val="FFFFFF"/>
                </a:solidFill>
              </a:defRPr>
            </a:lvl8pPr>
            <a:lvl9pPr lvl="8">
              <a:spcBef>
                <a:spcPts val="0"/>
              </a:spcBef>
              <a:buClr>
                <a:srgbClr val="FFFFFF"/>
              </a:buClr>
              <a:defRPr>
                <a:solidFill>
                  <a:srgbClr val="FFFFFF"/>
                </a:solidFill>
              </a:defRPr>
            </a:lvl9pPr>
          </a:lstStyle>
          <a:p/>
        </p:txBody>
      </p:sp>
      <p:sp>
        <p:nvSpPr>
          <p:cNvPr id="34" name="Shape 34"/>
          <p:cNvSpPr txBox="1"/>
          <p:nvPr>
            <p:ph idx="1" type="body"/>
          </p:nvPr>
        </p:nvSpPr>
        <p:spPr>
          <a:xfrm>
            <a:off x="911700" y="1600200"/>
            <a:ext cx="7320600" cy="4967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 2 columns">
    <p:bg>
      <p:bgPr>
        <a:blipFill>
          <a:blip r:embed="rId2">
            <a:alphaModFix/>
          </a:blip>
          <a:stretch>
            <a:fillRect/>
          </a:stretch>
        </a:blipFill>
      </p:bgPr>
    </p:bg>
    <p:spTree>
      <p:nvGrpSpPr>
        <p:cNvPr id="35" name="Shape 35"/>
        <p:cNvGrpSpPr/>
        <p:nvPr/>
      </p:nvGrpSpPr>
      <p:grpSpPr>
        <a:xfrm>
          <a:off x="0" y="0"/>
          <a:ext cx="0" cy="0"/>
          <a:chOff x="0" y="0"/>
          <a:chExt cx="0" cy="0"/>
        </a:xfrm>
      </p:grpSpPr>
      <p:sp>
        <p:nvSpPr>
          <p:cNvPr id="36" name="Shape 36"/>
          <p:cNvSpPr txBox="1"/>
          <p:nvPr>
            <p:ph type="title"/>
          </p:nvPr>
        </p:nvSpPr>
        <p:spPr>
          <a:xfrm>
            <a:off x="457200" y="-30162"/>
            <a:ext cx="8229600" cy="1143000"/>
          </a:xfrm>
          <a:prstGeom prst="rect">
            <a:avLst/>
          </a:prstGeom>
        </p:spPr>
        <p:txBody>
          <a:bodyPr anchorCtr="0" anchor="ctr" bIns="91425" lIns="91425" rIns="91425" tIns="91425"/>
          <a:lstStyle>
            <a:lvl1pPr lvl="0">
              <a:spcBef>
                <a:spcPts val="0"/>
              </a:spcBef>
              <a:buClr>
                <a:srgbClr val="FFFFFF"/>
              </a:buClr>
              <a:defRPr>
                <a:solidFill>
                  <a:srgbClr val="FFFFFF"/>
                </a:solidFill>
              </a:defRPr>
            </a:lvl1pPr>
            <a:lvl2pPr lvl="1">
              <a:spcBef>
                <a:spcPts val="0"/>
              </a:spcBef>
              <a:buClr>
                <a:srgbClr val="FFFFFF"/>
              </a:buClr>
              <a:defRPr>
                <a:solidFill>
                  <a:srgbClr val="FFFFFF"/>
                </a:solidFill>
              </a:defRPr>
            </a:lvl2pPr>
            <a:lvl3pPr lvl="2">
              <a:spcBef>
                <a:spcPts val="0"/>
              </a:spcBef>
              <a:buClr>
                <a:srgbClr val="FFFFFF"/>
              </a:buClr>
              <a:defRPr>
                <a:solidFill>
                  <a:srgbClr val="FFFFFF"/>
                </a:solidFill>
              </a:defRPr>
            </a:lvl3pPr>
            <a:lvl4pPr lvl="3">
              <a:spcBef>
                <a:spcPts val="0"/>
              </a:spcBef>
              <a:buClr>
                <a:srgbClr val="FFFFFF"/>
              </a:buClr>
              <a:defRPr>
                <a:solidFill>
                  <a:srgbClr val="FFFFFF"/>
                </a:solidFill>
              </a:defRPr>
            </a:lvl4pPr>
            <a:lvl5pPr lvl="4">
              <a:spcBef>
                <a:spcPts val="0"/>
              </a:spcBef>
              <a:buClr>
                <a:srgbClr val="FFFFFF"/>
              </a:buClr>
              <a:defRPr>
                <a:solidFill>
                  <a:srgbClr val="FFFFFF"/>
                </a:solidFill>
              </a:defRPr>
            </a:lvl5pPr>
            <a:lvl6pPr lvl="5">
              <a:spcBef>
                <a:spcPts val="0"/>
              </a:spcBef>
              <a:buClr>
                <a:srgbClr val="FFFFFF"/>
              </a:buClr>
              <a:defRPr>
                <a:solidFill>
                  <a:srgbClr val="FFFFFF"/>
                </a:solidFill>
              </a:defRPr>
            </a:lvl6pPr>
            <a:lvl7pPr lvl="6">
              <a:spcBef>
                <a:spcPts val="0"/>
              </a:spcBef>
              <a:buClr>
                <a:srgbClr val="FFFFFF"/>
              </a:buClr>
              <a:defRPr>
                <a:solidFill>
                  <a:srgbClr val="FFFFFF"/>
                </a:solidFill>
              </a:defRPr>
            </a:lvl7pPr>
            <a:lvl8pPr lvl="7">
              <a:spcBef>
                <a:spcPts val="0"/>
              </a:spcBef>
              <a:buClr>
                <a:srgbClr val="FFFFFF"/>
              </a:buClr>
              <a:defRPr>
                <a:solidFill>
                  <a:srgbClr val="FFFFFF"/>
                </a:solidFill>
              </a:defRPr>
            </a:lvl8pPr>
            <a:lvl9pPr lvl="8">
              <a:spcBef>
                <a:spcPts val="0"/>
              </a:spcBef>
              <a:buClr>
                <a:srgbClr val="FFFFFF"/>
              </a:buClr>
              <a:defRPr>
                <a:solidFill>
                  <a:srgbClr val="FFFFFF"/>
                </a:solidFill>
              </a:defRPr>
            </a:lvl9pPr>
          </a:lstStyle>
          <a:p/>
        </p:txBody>
      </p:sp>
      <p:sp>
        <p:nvSpPr>
          <p:cNvPr id="37" name="Shape 37"/>
          <p:cNvSpPr txBox="1"/>
          <p:nvPr>
            <p:ph idx="1" type="body"/>
          </p:nvPr>
        </p:nvSpPr>
        <p:spPr>
          <a:xfrm>
            <a:off x="804798" y="1600200"/>
            <a:ext cx="3656999" cy="4967700"/>
          </a:xfrm>
          <a:prstGeom prst="rect">
            <a:avLst/>
          </a:prstGeom>
        </p:spPr>
        <p:txBody>
          <a:bodyPr anchorCtr="0" anchor="t" bIns="91425" lIns="91425" rIns="91425" tIns="91425"/>
          <a:lstStyle>
            <a:lvl1pPr lvl="0">
              <a:spcBef>
                <a:spcPts val="0"/>
              </a:spcBef>
              <a:buSzPct val="100000"/>
              <a:defRPr sz="2400"/>
            </a:lvl1pPr>
            <a:lvl2pPr lvl="1">
              <a:spcBef>
                <a:spcPts val="0"/>
              </a:spcBef>
              <a:defRPr/>
            </a:lvl2pPr>
            <a:lvl3pPr lvl="2">
              <a:spcBef>
                <a:spcPts val="0"/>
              </a:spcBef>
              <a:defRPr/>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8" name="Shape 38"/>
          <p:cNvSpPr txBox="1"/>
          <p:nvPr>
            <p:ph idx="2" type="body"/>
          </p:nvPr>
        </p:nvSpPr>
        <p:spPr>
          <a:xfrm>
            <a:off x="4682201" y="1600200"/>
            <a:ext cx="3656999" cy="4967700"/>
          </a:xfrm>
          <a:prstGeom prst="rect">
            <a:avLst/>
          </a:prstGeom>
        </p:spPr>
        <p:txBody>
          <a:bodyPr anchorCtr="0" anchor="t" bIns="91425" lIns="91425" rIns="91425" tIns="91425"/>
          <a:lstStyle>
            <a:lvl1pPr lvl="0">
              <a:spcBef>
                <a:spcPts val="0"/>
              </a:spcBef>
              <a:buSzPct val="100000"/>
              <a:defRPr sz="2400"/>
            </a:lvl1pPr>
            <a:lvl2pPr lvl="1">
              <a:spcBef>
                <a:spcPts val="0"/>
              </a:spcBef>
              <a:defRPr/>
            </a:lvl2pPr>
            <a:lvl3pPr lvl="2">
              <a:spcBef>
                <a:spcPts val="0"/>
              </a:spcBef>
              <a:defRPr/>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 3 columns">
    <p:bg>
      <p:bgPr>
        <a:blipFill>
          <a:blip r:embed="rId2">
            <a:alphaModFix/>
          </a:blip>
          <a:stretch>
            <a:fillRect/>
          </a:stretch>
        </a:blipFill>
      </p:bgPr>
    </p:bg>
    <p:spTree>
      <p:nvGrpSpPr>
        <p:cNvPr id="39" name="Shape 39"/>
        <p:cNvGrpSpPr/>
        <p:nvPr/>
      </p:nvGrpSpPr>
      <p:grpSpPr>
        <a:xfrm>
          <a:off x="0" y="0"/>
          <a:ext cx="0" cy="0"/>
          <a:chOff x="0" y="0"/>
          <a:chExt cx="0" cy="0"/>
        </a:xfrm>
      </p:grpSpPr>
      <p:sp>
        <p:nvSpPr>
          <p:cNvPr id="40" name="Shape 40"/>
          <p:cNvSpPr txBox="1"/>
          <p:nvPr>
            <p:ph type="title"/>
          </p:nvPr>
        </p:nvSpPr>
        <p:spPr>
          <a:xfrm>
            <a:off x="457200" y="-30162"/>
            <a:ext cx="8229600" cy="1143000"/>
          </a:xfrm>
          <a:prstGeom prst="rect">
            <a:avLst/>
          </a:prstGeom>
        </p:spPr>
        <p:txBody>
          <a:bodyPr anchorCtr="0" anchor="ctr" bIns="91425" lIns="91425" rIns="91425" tIns="91425"/>
          <a:lstStyle>
            <a:lvl1pPr lvl="0" rtl="0">
              <a:spcBef>
                <a:spcPts val="0"/>
              </a:spcBef>
              <a:buClr>
                <a:srgbClr val="FFFFFF"/>
              </a:buClr>
              <a:defRPr>
                <a:solidFill>
                  <a:srgbClr val="FFFFFF"/>
                </a:solidFill>
              </a:defRPr>
            </a:lvl1pPr>
            <a:lvl2pPr lvl="1" rtl="0">
              <a:spcBef>
                <a:spcPts val="0"/>
              </a:spcBef>
              <a:buClr>
                <a:srgbClr val="FFFFFF"/>
              </a:buClr>
              <a:defRPr>
                <a:solidFill>
                  <a:srgbClr val="FFFFFF"/>
                </a:solidFill>
              </a:defRPr>
            </a:lvl2pPr>
            <a:lvl3pPr lvl="2" rtl="0">
              <a:spcBef>
                <a:spcPts val="0"/>
              </a:spcBef>
              <a:buClr>
                <a:srgbClr val="FFFFFF"/>
              </a:buClr>
              <a:defRPr>
                <a:solidFill>
                  <a:srgbClr val="FFFFFF"/>
                </a:solidFill>
              </a:defRPr>
            </a:lvl3pPr>
            <a:lvl4pPr lvl="3" rtl="0">
              <a:spcBef>
                <a:spcPts val="0"/>
              </a:spcBef>
              <a:buClr>
                <a:srgbClr val="FFFFFF"/>
              </a:buClr>
              <a:defRPr>
                <a:solidFill>
                  <a:srgbClr val="FFFFFF"/>
                </a:solidFill>
              </a:defRPr>
            </a:lvl4pPr>
            <a:lvl5pPr lvl="4" rtl="0">
              <a:spcBef>
                <a:spcPts val="0"/>
              </a:spcBef>
              <a:buClr>
                <a:srgbClr val="FFFFFF"/>
              </a:buClr>
              <a:defRPr>
                <a:solidFill>
                  <a:srgbClr val="FFFFFF"/>
                </a:solidFill>
              </a:defRPr>
            </a:lvl5pPr>
            <a:lvl6pPr lvl="5" rtl="0">
              <a:spcBef>
                <a:spcPts val="0"/>
              </a:spcBef>
              <a:buClr>
                <a:srgbClr val="FFFFFF"/>
              </a:buClr>
              <a:defRPr>
                <a:solidFill>
                  <a:srgbClr val="FFFFFF"/>
                </a:solidFill>
              </a:defRPr>
            </a:lvl6pPr>
            <a:lvl7pPr lvl="6" rtl="0">
              <a:spcBef>
                <a:spcPts val="0"/>
              </a:spcBef>
              <a:buClr>
                <a:srgbClr val="FFFFFF"/>
              </a:buClr>
              <a:defRPr>
                <a:solidFill>
                  <a:srgbClr val="FFFFFF"/>
                </a:solidFill>
              </a:defRPr>
            </a:lvl7pPr>
            <a:lvl8pPr lvl="7" rtl="0">
              <a:spcBef>
                <a:spcPts val="0"/>
              </a:spcBef>
              <a:buClr>
                <a:srgbClr val="FFFFFF"/>
              </a:buClr>
              <a:defRPr>
                <a:solidFill>
                  <a:srgbClr val="FFFFFF"/>
                </a:solidFill>
              </a:defRPr>
            </a:lvl8pPr>
            <a:lvl9pPr lvl="8" rtl="0">
              <a:spcBef>
                <a:spcPts val="0"/>
              </a:spcBef>
              <a:buClr>
                <a:srgbClr val="FFFFFF"/>
              </a:buClr>
              <a:defRPr>
                <a:solidFill>
                  <a:srgbClr val="FFFFFF"/>
                </a:solidFill>
              </a:defRPr>
            </a:lvl9pPr>
          </a:lstStyle>
          <a:p/>
        </p:txBody>
      </p:sp>
      <p:sp>
        <p:nvSpPr>
          <p:cNvPr id="41" name="Shape 41"/>
          <p:cNvSpPr txBox="1"/>
          <p:nvPr>
            <p:ph idx="1" type="body"/>
          </p:nvPr>
        </p:nvSpPr>
        <p:spPr>
          <a:xfrm>
            <a:off x="489283" y="1600200"/>
            <a:ext cx="2631900" cy="4967700"/>
          </a:xfrm>
          <a:prstGeom prst="rect">
            <a:avLst/>
          </a:prstGeom>
        </p:spPr>
        <p:txBody>
          <a:bodyPr anchorCtr="0" anchor="t" bIns="91425" lIns="91425" rIns="91425" tIns="91425"/>
          <a:lstStyle>
            <a:lvl1pPr lvl="0" rtl="0">
              <a:spcBef>
                <a:spcPts val="0"/>
              </a:spcBef>
              <a:buSzPct val="100000"/>
              <a:defRPr sz="2000"/>
            </a:lvl1pPr>
            <a:lvl2pPr lvl="1" rtl="0">
              <a:spcBef>
                <a:spcPts val="0"/>
              </a:spcBef>
              <a:buSzPct val="100000"/>
              <a:defRPr sz="2000"/>
            </a:lvl2pPr>
            <a:lvl3pPr lvl="2" rtl="0">
              <a:spcBef>
                <a:spcPts val="0"/>
              </a:spcBef>
              <a:buSzPct val="100000"/>
              <a:defRPr sz="2000"/>
            </a:lvl3pPr>
            <a:lvl4pPr lvl="3" rtl="0">
              <a:spcBef>
                <a:spcPts val="0"/>
              </a:spcBef>
              <a:buSzPct val="100000"/>
              <a:defRPr sz="2000"/>
            </a:lvl4pPr>
            <a:lvl5pPr lvl="4" rtl="0">
              <a:spcBef>
                <a:spcPts val="0"/>
              </a:spcBef>
              <a:buSzPct val="100000"/>
              <a:defRPr sz="2000"/>
            </a:lvl5pPr>
            <a:lvl6pPr lvl="5" rtl="0">
              <a:spcBef>
                <a:spcPts val="0"/>
              </a:spcBef>
              <a:buSzPct val="100000"/>
              <a:defRPr sz="2000"/>
            </a:lvl6pPr>
            <a:lvl7pPr lvl="6" rtl="0">
              <a:spcBef>
                <a:spcPts val="0"/>
              </a:spcBef>
              <a:buSzPct val="100000"/>
              <a:defRPr sz="2000"/>
            </a:lvl7pPr>
            <a:lvl8pPr lvl="7" rtl="0">
              <a:spcBef>
                <a:spcPts val="0"/>
              </a:spcBef>
              <a:buSzPct val="100000"/>
              <a:defRPr sz="2000"/>
            </a:lvl8pPr>
            <a:lvl9pPr lvl="8" rtl="0">
              <a:spcBef>
                <a:spcPts val="0"/>
              </a:spcBef>
              <a:buSzPct val="100000"/>
              <a:defRPr sz="2000"/>
            </a:lvl9pPr>
          </a:lstStyle>
          <a:p/>
        </p:txBody>
      </p:sp>
      <p:sp>
        <p:nvSpPr>
          <p:cNvPr id="42" name="Shape 42"/>
          <p:cNvSpPr txBox="1"/>
          <p:nvPr>
            <p:ph idx="2" type="body"/>
          </p:nvPr>
        </p:nvSpPr>
        <p:spPr>
          <a:xfrm>
            <a:off x="3256050" y="1600200"/>
            <a:ext cx="2631900" cy="4967700"/>
          </a:xfrm>
          <a:prstGeom prst="rect">
            <a:avLst/>
          </a:prstGeom>
        </p:spPr>
        <p:txBody>
          <a:bodyPr anchorCtr="0" anchor="t" bIns="91425" lIns="91425" rIns="91425" tIns="91425"/>
          <a:lstStyle>
            <a:lvl1pPr lvl="0" rtl="0">
              <a:spcBef>
                <a:spcPts val="0"/>
              </a:spcBef>
              <a:buSzPct val="100000"/>
              <a:defRPr sz="2000"/>
            </a:lvl1pPr>
            <a:lvl2pPr lvl="1" rtl="0">
              <a:spcBef>
                <a:spcPts val="0"/>
              </a:spcBef>
              <a:buSzPct val="100000"/>
              <a:defRPr sz="2000"/>
            </a:lvl2pPr>
            <a:lvl3pPr lvl="2" rtl="0">
              <a:spcBef>
                <a:spcPts val="0"/>
              </a:spcBef>
              <a:buSzPct val="100000"/>
              <a:defRPr sz="2000"/>
            </a:lvl3pPr>
            <a:lvl4pPr lvl="3" rtl="0">
              <a:spcBef>
                <a:spcPts val="0"/>
              </a:spcBef>
              <a:buSzPct val="100000"/>
              <a:defRPr sz="2000"/>
            </a:lvl4pPr>
            <a:lvl5pPr lvl="4" rtl="0">
              <a:spcBef>
                <a:spcPts val="0"/>
              </a:spcBef>
              <a:buSzPct val="100000"/>
              <a:defRPr sz="2000"/>
            </a:lvl5pPr>
            <a:lvl6pPr lvl="5" rtl="0">
              <a:spcBef>
                <a:spcPts val="0"/>
              </a:spcBef>
              <a:buSzPct val="100000"/>
              <a:defRPr sz="2000"/>
            </a:lvl6pPr>
            <a:lvl7pPr lvl="6" rtl="0">
              <a:spcBef>
                <a:spcPts val="0"/>
              </a:spcBef>
              <a:buSzPct val="100000"/>
              <a:defRPr sz="2000"/>
            </a:lvl7pPr>
            <a:lvl8pPr lvl="7" rtl="0">
              <a:spcBef>
                <a:spcPts val="0"/>
              </a:spcBef>
              <a:buSzPct val="100000"/>
              <a:defRPr sz="2000"/>
            </a:lvl8pPr>
            <a:lvl9pPr lvl="8" rtl="0">
              <a:spcBef>
                <a:spcPts val="0"/>
              </a:spcBef>
              <a:buSzPct val="100000"/>
              <a:defRPr sz="2000"/>
            </a:lvl9pPr>
          </a:lstStyle>
          <a:p/>
        </p:txBody>
      </p:sp>
      <p:sp>
        <p:nvSpPr>
          <p:cNvPr id="43" name="Shape 43"/>
          <p:cNvSpPr txBox="1"/>
          <p:nvPr>
            <p:ph idx="3" type="body"/>
          </p:nvPr>
        </p:nvSpPr>
        <p:spPr>
          <a:xfrm>
            <a:off x="6022816" y="1600200"/>
            <a:ext cx="2631900" cy="4967700"/>
          </a:xfrm>
          <a:prstGeom prst="rect">
            <a:avLst/>
          </a:prstGeom>
        </p:spPr>
        <p:txBody>
          <a:bodyPr anchorCtr="0" anchor="t" bIns="91425" lIns="91425" rIns="91425" tIns="91425"/>
          <a:lstStyle>
            <a:lvl1pPr lvl="0" rtl="0">
              <a:spcBef>
                <a:spcPts val="0"/>
              </a:spcBef>
              <a:buSzPct val="100000"/>
              <a:defRPr sz="2000"/>
            </a:lvl1pPr>
            <a:lvl2pPr lvl="1" rtl="0">
              <a:spcBef>
                <a:spcPts val="0"/>
              </a:spcBef>
              <a:buSzPct val="100000"/>
              <a:defRPr sz="2000"/>
            </a:lvl2pPr>
            <a:lvl3pPr lvl="2" rtl="0">
              <a:spcBef>
                <a:spcPts val="0"/>
              </a:spcBef>
              <a:buSzPct val="100000"/>
              <a:defRPr sz="2000"/>
            </a:lvl3pPr>
            <a:lvl4pPr lvl="3" rtl="0">
              <a:spcBef>
                <a:spcPts val="0"/>
              </a:spcBef>
              <a:buSzPct val="100000"/>
              <a:defRPr sz="2000"/>
            </a:lvl4pPr>
            <a:lvl5pPr lvl="4" rtl="0">
              <a:spcBef>
                <a:spcPts val="0"/>
              </a:spcBef>
              <a:buSzPct val="100000"/>
              <a:defRPr sz="2000"/>
            </a:lvl5pPr>
            <a:lvl6pPr lvl="5" rtl="0">
              <a:spcBef>
                <a:spcPts val="0"/>
              </a:spcBef>
              <a:buSzPct val="100000"/>
              <a:defRPr sz="2000"/>
            </a:lvl6pPr>
            <a:lvl7pPr lvl="6" rtl="0">
              <a:spcBef>
                <a:spcPts val="0"/>
              </a:spcBef>
              <a:buSzPct val="100000"/>
              <a:defRPr sz="2000"/>
            </a:lvl7pPr>
            <a:lvl8pPr lvl="7" rtl="0">
              <a:spcBef>
                <a:spcPts val="0"/>
              </a:spcBef>
              <a:buSzPct val="100000"/>
              <a:defRPr sz="2000"/>
            </a:lvl8pPr>
            <a:lvl9pPr lvl="8" rtl="0">
              <a:spcBef>
                <a:spcPts val="0"/>
              </a:spcBef>
              <a:buSzPct val="100000"/>
              <a:defRPr sz="2000"/>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44" name="Shape 44"/>
        <p:cNvGrpSpPr/>
        <p:nvPr/>
      </p:nvGrpSpPr>
      <p:grpSpPr>
        <a:xfrm>
          <a:off x="0" y="0"/>
          <a:ext cx="0" cy="0"/>
          <a:chOff x="0" y="0"/>
          <a:chExt cx="0" cy="0"/>
        </a:xfrm>
      </p:grpSpPr>
      <p:sp>
        <p:nvSpPr>
          <p:cNvPr id="45" name="Shape 45"/>
          <p:cNvSpPr txBox="1"/>
          <p:nvPr>
            <p:ph type="title"/>
          </p:nvPr>
        </p:nvSpPr>
        <p:spPr>
          <a:xfrm>
            <a:off x="457200" y="-30162"/>
            <a:ext cx="8229600" cy="1143000"/>
          </a:xfrm>
          <a:prstGeom prst="rect">
            <a:avLst/>
          </a:prstGeom>
        </p:spPr>
        <p:txBody>
          <a:bodyPr anchorCtr="0" anchor="ctr"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46" name="Shape 46"/>
        <p:cNvGrpSpPr/>
        <p:nvPr/>
      </p:nvGrpSpPr>
      <p:grpSpPr>
        <a:xfrm>
          <a:off x="0" y="0"/>
          <a:ext cx="0" cy="0"/>
          <a:chOff x="0" y="0"/>
          <a:chExt cx="0" cy="0"/>
        </a:xfrm>
      </p:grpSpPr>
      <p:sp>
        <p:nvSpPr>
          <p:cNvPr id="47" name="Shape 47"/>
          <p:cNvSpPr txBox="1"/>
          <p:nvPr>
            <p:ph idx="1" type="body"/>
          </p:nvPr>
        </p:nvSpPr>
        <p:spPr>
          <a:xfrm>
            <a:off x="457200" y="5875078"/>
            <a:ext cx="8229600" cy="692700"/>
          </a:xfrm>
          <a:prstGeom prst="rect">
            <a:avLst/>
          </a:prstGeom>
        </p:spPr>
        <p:txBody>
          <a:bodyPr anchorCtr="0" anchor="t" bIns="91425" lIns="91425" rIns="91425" tIns="91425"/>
          <a:lstStyle>
            <a:lvl1pPr lvl="0" algn="ctr">
              <a:spcBef>
                <a:spcPts val="360"/>
              </a:spcBef>
              <a:buSzPct val="100000"/>
              <a:buNone/>
              <a:defRPr sz="1800"/>
            </a:lvl1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48" name="Shape 48"/>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red">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Shape 11"/>
          <p:cNvSpPr txBox="1"/>
          <p:nvPr>
            <p:ph type="ctrTitle"/>
          </p:nvPr>
        </p:nvSpPr>
        <p:spPr>
          <a:xfrm>
            <a:off x="1295550" y="2655750"/>
            <a:ext cx="6552899" cy="1546500"/>
          </a:xfrm>
          <a:prstGeom prst="rect">
            <a:avLst/>
          </a:prstGeom>
        </p:spPr>
        <p:txBody>
          <a:bodyPr anchorCtr="0" anchor="ctr" bIns="91425" lIns="91425" rIns="91425" tIns="91425"/>
          <a:lstStyle>
            <a:lvl1pPr lvl="0" rtl="0" algn="ctr">
              <a:spcBef>
                <a:spcPts val="0"/>
              </a:spcBef>
              <a:buClr>
                <a:srgbClr val="FFFFFF"/>
              </a:buClr>
              <a:buSzPct val="100000"/>
              <a:defRPr sz="4800">
                <a:solidFill>
                  <a:srgbClr val="FFFFFF"/>
                </a:solidFill>
              </a:defRPr>
            </a:lvl1pPr>
            <a:lvl2pPr lvl="1" rtl="0" algn="ctr">
              <a:spcBef>
                <a:spcPts val="0"/>
              </a:spcBef>
              <a:buClr>
                <a:srgbClr val="FFFFFF"/>
              </a:buClr>
              <a:buSzPct val="100000"/>
              <a:defRPr sz="4800">
                <a:solidFill>
                  <a:srgbClr val="FFFFFF"/>
                </a:solidFill>
              </a:defRPr>
            </a:lvl2pPr>
            <a:lvl3pPr lvl="2" rtl="0" algn="ctr">
              <a:spcBef>
                <a:spcPts val="0"/>
              </a:spcBef>
              <a:buClr>
                <a:srgbClr val="FFFFFF"/>
              </a:buClr>
              <a:buSzPct val="100000"/>
              <a:defRPr sz="4800">
                <a:solidFill>
                  <a:srgbClr val="FFFFFF"/>
                </a:solidFill>
              </a:defRPr>
            </a:lvl3pPr>
            <a:lvl4pPr lvl="3" rtl="0" algn="ctr">
              <a:spcBef>
                <a:spcPts val="0"/>
              </a:spcBef>
              <a:buClr>
                <a:srgbClr val="FFFFFF"/>
              </a:buClr>
              <a:buSzPct val="100000"/>
              <a:defRPr sz="4800">
                <a:solidFill>
                  <a:srgbClr val="FFFFFF"/>
                </a:solidFill>
              </a:defRPr>
            </a:lvl4pPr>
            <a:lvl5pPr lvl="4" rtl="0" algn="ctr">
              <a:spcBef>
                <a:spcPts val="0"/>
              </a:spcBef>
              <a:buClr>
                <a:srgbClr val="FFFFFF"/>
              </a:buClr>
              <a:buSzPct val="100000"/>
              <a:defRPr sz="4800">
                <a:solidFill>
                  <a:srgbClr val="FFFFFF"/>
                </a:solidFill>
              </a:defRPr>
            </a:lvl5pPr>
            <a:lvl6pPr lvl="5" rtl="0" algn="ctr">
              <a:spcBef>
                <a:spcPts val="0"/>
              </a:spcBef>
              <a:buClr>
                <a:srgbClr val="FFFFFF"/>
              </a:buClr>
              <a:buSzPct val="100000"/>
              <a:defRPr sz="4800">
                <a:solidFill>
                  <a:srgbClr val="FFFFFF"/>
                </a:solidFill>
              </a:defRPr>
            </a:lvl6pPr>
            <a:lvl7pPr lvl="6" rtl="0" algn="ctr">
              <a:spcBef>
                <a:spcPts val="0"/>
              </a:spcBef>
              <a:buClr>
                <a:srgbClr val="FFFFFF"/>
              </a:buClr>
              <a:buSzPct val="100000"/>
              <a:defRPr sz="4800">
                <a:solidFill>
                  <a:srgbClr val="FFFFFF"/>
                </a:solidFill>
              </a:defRPr>
            </a:lvl7pPr>
            <a:lvl8pPr lvl="7" rtl="0" algn="ctr">
              <a:spcBef>
                <a:spcPts val="0"/>
              </a:spcBef>
              <a:buClr>
                <a:srgbClr val="FFFFFF"/>
              </a:buClr>
              <a:buSzPct val="100000"/>
              <a:defRPr sz="4800">
                <a:solidFill>
                  <a:srgbClr val="FFFFFF"/>
                </a:solidFill>
              </a:defRPr>
            </a:lvl8pPr>
            <a:lvl9pPr lvl="8" rtl="0" algn="ctr">
              <a:spcBef>
                <a:spcPts val="0"/>
              </a:spcBef>
              <a:buClr>
                <a:srgbClr val="FFFFFF"/>
              </a:buClr>
              <a:buSzPct val="100000"/>
              <a:defRPr sz="4800">
                <a:solidFill>
                  <a:srgbClr val="FFFFFF"/>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yellow">
    <p:bg>
      <p:bgPr>
        <a:blipFill>
          <a:blip r:embed="rId2">
            <a:alphaModFix/>
          </a:blip>
          <a:stretch>
            <a:fillRect/>
          </a:stretch>
        </a:blipFill>
      </p:bgPr>
    </p:bg>
    <p:spTree>
      <p:nvGrpSpPr>
        <p:cNvPr id="12" name="Shape 12"/>
        <p:cNvGrpSpPr/>
        <p:nvPr/>
      </p:nvGrpSpPr>
      <p:grpSpPr>
        <a:xfrm>
          <a:off x="0" y="0"/>
          <a:ext cx="0" cy="0"/>
          <a:chOff x="0" y="0"/>
          <a:chExt cx="0" cy="0"/>
        </a:xfrm>
      </p:grpSpPr>
      <p:sp>
        <p:nvSpPr>
          <p:cNvPr id="13" name="Shape 13"/>
          <p:cNvSpPr txBox="1"/>
          <p:nvPr>
            <p:ph type="ctrTitle"/>
          </p:nvPr>
        </p:nvSpPr>
        <p:spPr>
          <a:xfrm>
            <a:off x="1295550" y="2655750"/>
            <a:ext cx="6552899" cy="1546500"/>
          </a:xfrm>
          <a:prstGeom prst="rect">
            <a:avLst/>
          </a:prstGeom>
        </p:spPr>
        <p:txBody>
          <a:bodyPr anchorCtr="0" anchor="ctr" bIns="91425" lIns="91425" rIns="91425" tIns="91425"/>
          <a:lstStyle>
            <a:lvl1pPr lvl="0" rtl="0" algn="ctr">
              <a:spcBef>
                <a:spcPts val="0"/>
              </a:spcBef>
              <a:buClr>
                <a:srgbClr val="FFFFFF"/>
              </a:buClr>
              <a:buSzPct val="100000"/>
              <a:defRPr sz="4800">
                <a:solidFill>
                  <a:srgbClr val="FFFFFF"/>
                </a:solidFill>
              </a:defRPr>
            </a:lvl1pPr>
            <a:lvl2pPr lvl="1" rtl="0" algn="ctr">
              <a:spcBef>
                <a:spcPts val="0"/>
              </a:spcBef>
              <a:buClr>
                <a:srgbClr val="FFFFFF"/>
              </a:buClr>
              <a:buSzPct val="100000"/>
              <a:defRPr sz="4800">
                <a:solidFill>
                  <a:srgbClr val="FFFFFF"/>
                </a:solidFill>
              </a:defRPr>
            </a:lvl2pPr>
            <a:lvl3pPr lvl="2" rtl="0" algn="ctr">
              <a:spcBef>
                <a:spcPts val="0"/>
              </a:spcBef>
              <a:buClr>
                <a:srgbClr val="FFFFFF"/>
              </a:buClr>
              <a:buSzPct val="100000"/>
              <a:defRPr sz="4800">
                <a:solidFill>
                  <a:srgbClr val="FFFFFF"/>
                </a:solidFill>
              </a:defRPr>
            </a:lvl3pPr>
            <a:lvl4pPr lvl="3" rtl="0" algn="ctr">
              <a:spcBef>
                <a:spcPts val="0"/>
              </a:spcBef>
              <a:buClr>
                <a:srgbClr val="FFFFFF"/>
              </a:buClr>
              <a:buSzPct val="100000"/>
              <a:defRPr sz="4800">
                <a:solidFill>
                  <a:srgbClr val="FFFFFF"/>
                </a:solidFill>
              </a:defRPr>
            </a:lvl4pPr>
            <a:lvl5pPr lvl="4" rtl="0" algn="ctr">
              <a:spcBef>
                <a:spcPts val="0"/>
              </a:spcBef>
              <a:buClr>
                <a:srgbClr val="FFFFFF"/>
              </a:buClr>
              <a:buSzPct val="100000"/>
              <a:defRPr sz="4800">
                <a:solidFill>
                  <a:srgbClr val="FFFFFF"/>
                </a:solidFill>
              </a:defRPr>
            </a:lvl5pPr>
            <a:lvl6pPr lvl="5" rtl="0" algn="ctr">
              <a:spcBef>
                <a:spcPts val="0"/>
              </a:spcBef>
              <a:buClr>
                <a:srgbClr val="FFFFFF"/>
              </a:buClr>
              <a:buSzPct val="100000"/>
              <a:defRPr sz="4800">
                <a:solidFill>
                  <a:srgbClr val="FFFFFF"/>
                </a:solidFill>
              </a:defRPr>
            </a:lvl6pPr>
            <a:lvl7pPr lvl="6" rtl="0" algn="ctr">
              <a:spcBef>
                <a:spcPts val="0"/>
              </a:spcBef>
              <a:buClr>
                <a:srgbClr val="FFFFFF"/>
              </a:buClr>
              <a:buSzPct val="100000"/>
              <a:defRPr sz="4800">
                <a:solidFill>
                  <a:srgbClr val="FFFFFF"/>
                </a:solidFill>
              </a:defRPr>
            </a:lvl7pPr>
            <a:lvl8pPr lvl="7" rtl="0" algn="ctr">
              <a:spcBef>
                <a:spcPts val="0"/>
              </a:spcBef>
              <a:buClr>
                <a:srgbClr val="FFFFFF"/>
              </a:buClr>
              <a:buSzPct val="100000"/>
              <a:defRPr sz="4800">
                <a:solidFill>
                  <a:srgbClr val="FFFFFF"/>
                </a:solidFill>
              </a:defRPr>
            </a:lvl8pPr>
            <a:lvl9pPr lvl="8" rtl="0" algn="ctr">
              <a:spcBef>
                <a:spcPts val="0"/>
              </a:spcBef>
              <a:buClr>
                <a:srgbClr val="FFFFFF"/>
              </a:buClr>
              <a:buSzPct val="100000"/>
              <a:defRPr sz="4800">
                <a:solidFill>
                  <a:srgbClr val="FFFFFF"/>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ubtitle red">
    <p:bg>
      <p:bgPr>
        <a:blipFill>
          <a:blip r:embed="rId2">
            <a:alphaModFix/>
          </a:blip>
          <a:stretch>
            <a:fillRect/>
          </a:stretch>
        </a:blipFill>
      </p:bgPr>
    </p:bg>
    <p:spTree>
      <p:nvGrpSpPr>
        <p:cNvPr id="14" name="Shape 14"/>
        <p:cNvGrpSpPr/>
        <p:nvPr/>
      </p:nvGrpSpPr>
      <p:grpSpPr>
        <a:xfrm>
          <a:off x="0" y="0"/>
          <a:ext cx="0" cy="0"/>
          <a:chOff x="0" y="0"/>
          <a:chExt cx="0" cy="0"/>
        </a:xfrm>
      </p:grpSpPr>
      <p:sp>
        <p:nvSpPr>
          <p:cNvPr id="15" name="Shape 15"/>
          <p:cNvSpPr txBox="1"/>
          <p:nvPr>
            <p:ph type="ctrTitle"/>
          </p:nvPr>
        </p:nvSpPr>
        <p:spPr>
          <a:xfrm>
            <a:off x="1557300" y="2187325"/>
            <a:ext cx="6029399" cy="1546500"/>
          </a:xfrm>
          <a:prstGeom prst="rect">
            <a:avLst/>
          </a:prstGeom>
        </p:spPr>
        <p:txBody>
          <a:bodyPr anchorCtr="0" anchor="b" bIns="91425" lIns="91425" rIns="91425" tIns="91425"/>
          <a:lstStyle>
            <a:lvl1pPr lvl="0" rtl="0" algn="ctr">
              <a:spcBef>
                <a:spcPts val="0"/>
              </a:spcBef>
              <a:buSzPct val="100000"/>
              <a:defRPr sz="3600"/>
            </a:lvl1pPr>
            <a:lvl2pPr lvl="1" rtl="0" algn="ctr">
              <a:spcBef>
                <a:spcPts val="0"/>
              </a:spcBef>
              <a:buSzPct val="100000"/>
              <a:defRPr sz="3600"/>
            </a:lvl2pPr>
            <a:lvl3pPr lvl="2" rtl="0" algn="ctr">
              <a:spcBef>
                <a:spcPts val="0"/>
              </a:spcBef>
              <a:buSzPct val="100000"/>
              <a:defRPr sz="3600"/>
            </a:lvl3pPr>
            <a:lvl4pPr lvl="3" rtl="0" algn="ctr">
              <a:spcBef>
                <a:spcPts val="0"/>
              </a:spcBef>
              <a:buSzPct val="100000"/>
              <a:defRPr sz="3600"/>
            </a:lvl4pPr>
            <a:lvl5pPr lvl="4" rtl="0" algn="ctr">
              <a:spcBef>
                <a:spcPts val="0"/>
              </a:spcBef>
              <a:buSzPct val="100000"/>
              <a:defRPr sz="3600"/>
            </a:lvl5pPr>
            <a:lvl6pPr lvl="5" rtl="0" algn="ctr">
              <a:spcBef>
                <a:spcPts val="0"/>
              </a:spcBef>
              <a:buSzPct val="100000"/>
              <a:defRPr sz="3600"/>
            </a:lvl6pPr>
            <a:lvl7pPr lvl="6" rtl="0" algn="ctr">
              <a:spcBef>
                <a:spcPts val="0"/>
              </a:spcBef>
              <a:buSzPct val="100000"/>
              <a:defRPr sz="3600"/>
            </a:lvl7pPr>
            <a:lvl8pPr lvl="7" rtl="0" algn="ctr">
              <a:spcBef>
                <a:spcPts val="0"/>
              </a:spcBef>
              <a:buSzPct val="100000"/>
              <a:defRPr sz="3600"/>
            </a:lvl8pPr>
            <a:lvl9pPr lvl="8" rtl="0" algn="ctr">
              <a:spcBef>
                <a:spcPts val="0"/>
              </a:spcBef>
              <a:buSzPct val="100000"/>
              <a:defRPr sz="3600"/>
            </a:lvl9pPr>
          </a:lstStyle>
          <a:p/>
        </p:txBody>
      </p:sp>
      <p:sp>
        <p:nvSpPr>
          <p:cNvPr id="16" name="Shape 16"/>
          <p:cNvSpPr txBox="1"/>
          <p:nvPr>
            <p:ph idx="1" type="subTitle"/>
          </p:nvPr>
        </p:nvSpPr>
        <p:spPr>
          <a:xfrm>
            <a:off x="1557300" y="3558146"/>
            <a:ext cx="6029399" cy="1046400"/>
          </a:xfrm>
          <a:prstGeom prst="rect">
            <a:avLst/>
          </a:prstGeom>
        </p:spPr>
        <p:txBody>
          <a:bodyPr anchorCtr="0" anchor="t" bIns="91425" lIns="91425" rIns="91425" tIns="91425"/>
          <a:lstStyle>
            <a:lvl1pPr lvl="0" rtl="0" algn="ctr">
              <a:spcBef>
                <a:spcPts val="0"/>
              </a:spcBef>
              <a:buClr>
                <a:srgbClr val="2C343B"/>
              </a:buClr>
              <a:buSzPct val="100000"/>
              <a:buNone/>
              <a:defRPr sz="2400"/>
            </a:lvl1pPr>
            <a:lvl2pPr lvl="1" rtl="0" algn="ctr">
              <a:spcBef>
                <a:spcPts val="0"/>
              </a:spcBef>
              <a:buClr>
                <a:srgbClr val="2C343B"/>
              </a:buClr>
              <a:buNone/>
              <a:defRPr/>
            </a:lvl2pPr>
            <a:lvl3pPr lvl="2" rtl="0" algn="ctr">
              <a:spcBef>
                <a:spcPts val="0"/>
              </a:spcBef>
              <a:buClr>
                <a:srgbClr val="2C343B"/>
              </a:buClr>
              <a:buNone/>
              <a:defRPr/>
            </a:lvl3pPr>
            <a:lvl4pPr lvl="3" rtl="0" algn="ctr">
              <a:spcBef>
                <a:spcPts val="0"/>
              </a:spcBef>
              <a:buClr>
                <a:srgbClr val="2C343B"/>
              </a:buClr>
              <a:buSzPct val="100000"/>
              <a:buNone/>
              <a:defRPr sz="2400"/>
            </a:lvl4pPr>
            <a:lvl5pPr lvl="4" rtl="0" algn="ctr">
              <a:spcBef>
                <a:spcPts val="0"/>
              </a:spcBef>
              <a:buClr>
                <a:srgbClr val="2C343B"/>
              </a:buClr>
              <a:buSzPct val="100000"/>
              <a:buNone/>
              <a:defRPr sz="2400"/>
            </a:lvl5pPr>
            <a:lvl6pPr lvl="5" rtl="0" algn="ctr">
              <a:spcBef>
                <a:spcPts val="0"/>
              </a:spcBef>
              <a:buClr>
                <a:srgbClr val="2C343B"/>
              </a:buClr>
              <a:buSzPct val="100000"/>
              <a:buNone/>
              <a:defRPr sz="2400"/>
            </a:lvl6pPr>
            <a:lvl7pPr lvl="6" rtl="0" algn="ctr">
              <a:spcBef>
                <a:spcPts val="0"/>
              </a:spcBef>
              <a:buClr>
                <a:srgbClr val="2C343B"/>
              </a:buClr>
              <a:buSzPct val="100000"/>
              <a:buNone/>
              <a:defRPr sz="2400"/>
            </a:lvl7pPr>
            <a:lvl8pPr lvl="7" rtl="0" algn="ctr">
              <a:spcBef>
                <a:spcPts val="0"/>
              </a:spcBef>
              <a:buClr>
                <a:srgbClr val="2C343B"/>
              </a:buClr>
              <a:buSzPct val="100000"/>
              <a:buNone/>
              <a:defRPr sz="2400"/>
            </a:lvl8pPr>
            <a:lvl9pPr lvl="8" rtl="0" algn="ctr">
              <a:spcBef>
                <a:spcPts val="0"/>
              </a:spcBef>
              <a:buClr>
                <a:srgbClr val="2C343B"/>
              </a:buClr>
              <a:buSzPct val="100000"/>
              <a:buNone/>
              <a:defRPr sz="24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ubtitle blue">
    <p:bg>
      <p:bgPr>
        <a:blipFill>
          <a:blip r:embed="rId2">
            <a:alphaModFix/>
          </a:blip>
          <a:stretch>
            <a:fillRect/>
          </a:stretch>
        </a:blipFill>
      </p:bgPr>
    </p:bg>
    <p:spTree>
      <p:nvGrpSpPr>
        <p:cNvPr id="17" name="Shape 17"/>
        <p:cNvGrpSpPr/>
        <p:nvPr/>
      </p:nvGrpSpPr>
      <p:grpSpPr>
        <a:xfrm>
          <a:off x="0" y="0"/>
          <a:ext cx="0" cy="0"/>
          <a:chOff x="0" y="0"/>
          <a:chExt cx="0" cy="0"/>
        </a:xfrm>
      </p:grpSpPr>
      <p:sp>
        <p:nvSpPr>
          <p:cNvPr id="18" name="Shape 18"/>
          <p:cNvSpPr txBox="1"/>
          <p:nvPr>
            <p:ph type="ctrTitle"/>
          </p:nvPr>
        </p:nvSpPr>
        <p:spPr>
          <a:xfrm>
            <a:off x="1557300" y="2187325"/>
            <a:ext cx="6029399" cy="1546500"/>
          </a:xfrm>
          <a:prstGeom prst="rect">
            <a:avLst/>
          </a:prstGeom>
        </p:spPr>
        <p:txBody>
          <a:bodyPr anchorCtr="0" anchor="b" bIns="91425" lIns="91425" rIns="91425" tIns="91425"/>
          <a:lstStyle>
            <a:lvl1pPr lvl="0" rtl="0" algn="ctr">
              <a:spcBef>
                <a:spcPts val="0"/>
              </a:spcBef>
              <a:buSzPct val="100000"/>
              <a:defRPr sz="3600"/>
            </a:lvl1pPr>
            <a:lvl2pPr lvl="1" rtl="0" algn="ctr">
              <a:spcBef>
                <a:spcPts val="0"/>
              </a:spcBef>
              <a:buSzPct val="100000"/>
              <a:defRPr sz="3600"/>
            </a:lvl2pPr>
            <a:lvl3pPr lvl="2" rtl="0" algn="ctr">
              <a:spcBef>
                <a:spcPts val="0"/>
              </a:spcBef>
              <a:buSzPct val="100000"/>
              <a:defRPr sz="3600"/>
            </a:lvl3pPr>
            <a:lvl4pPr lvl="3" rtl="0" algn="ctr">
              <a:spcBef>
                <a:spcPts val="0"/>
              </a:spcBef>
              <a:buSzPct val="100000"/>
              <a:defRPr sz="3600"/>
            </a:lvl4pPr>
            <a:lvl5pPr lvl="4" rtl="0" algn="ctr">
              <a:spcBef>
                <a:spcPts val="0"/>
              </a:spcBef>
              <a:buSzPct val="100000"/>
              <a:defRPr sz="3600"/>
            </a:lvl5pPr>
            <a:lvl6pPr lvl="5" rtl="0" algn="ctr">
              <a:spcBef>
                <a:spcPts val="0"/>
              </a:spcBef>
              <a:buSzPct val="100000"/>
              <a:defRPr sz="3600"/>
            </a:lvl6pPr>
            <a:lvl7pPr lvl="6" rtl="0" algn="ctr">
              <a:spcBef>
                <a:spcPts val="0"/>
              </a:spcBef>
              <a:buSzPct val="100000"/>
              <a:defRPr sz="3600"/>
            </a:lvl7pPr>
            <a:lvl8pPr lvl="7" rtl="0" algn="ctr">
              <a:spcBef>
                <a:spcPts val="0"/>
              </a:spcBef>
              <a:buSzPct val="100000"/>
              <a:defRPr sz="3600"/>
            </a:lvl8pPr>
            <a:lvl9pPr lvl="8" rtl="0" algn="ctr">
              <a:spcBef>
                <a:spcPts val="0"/>
              </a:spcBef>
              <a:buSzPct val="100000"/>
              <a:defRPr sz="3600"/>
            </a:lvl9pPr>
          </a:lstStyle>
          <a:p/>
        </p:txBody>
      </p:sp>
      <p:sp>
        <p:nvSpPr>
          <p:cNvPr id="19" name="Shape 19"/>
          <p:cNvSpPr txBox="1"/>
          <p:nvPr>
            <p:ph idx="1" type="subTitle"/>
          </p:nvPr>
        </p:nvSpPr>
        <p:spPr>
          <a:xfrm>
            <a:off x="1557300" y="3558146"/>
            <a:ext cx="6029399" cy="1046400"/>
          </a:xfrm>
          <a:prstGeom prst="rect">
            <a:avLst/>
          </a:prstGeom>
        </p:spPr>
        <p:txBody>
          <a:bodyPr anchorCtr="0" anchor="t" bIns="91425" lIns="91425" rIns="91425" tIns="91425"/>
          <a:lstStyle>
            <a:lvl1pPr lvl="0" rtl="0" algn="ctr">
              <a:spcBef>
                <a:spcPts val="0"/>
              </a:spcBef>
              <a:buClr>
                <a:srgbClr val="2C343B"/>
              </a:buClr>
              <a:buSzPct val="100000"/>
              <a:buNone/>
              <a:defRPr sz="2400"/>
            </a:lvl1pPr>
            <a:lvl2pPr lvl="1" rtl="0" algn="ctr">
              <a:spcBef>
                <a:spcPts val="0"/>
              </a:spcBef>
              <a:buClr>
                <a:srgbClr val="2C343B"/>
              </a:buClr>
              <a:buNone/>
              <a:defRPr/>
            </a:lvl2pPr>
            <a:lvl3pPr lvl="2" rtl="0" algn="ctr">
              <a:spcBef>
                <a:spcPts val="0"/>
              </a:spcBef>
              <a:buClr>
                <a:srgbClr val="2C343B"/>
              </a:buClr>
              <a:buNone/>
              <a:defRPr/>
            </a:lvl3pPr>
            <a:lvl4pPr lvl="3" rtl="0" algn="ctr">
              <a:spcBef>
                <a:spcPts val="0"/>
              </a:spcBef>
              <a:buClr>
                <a:srgbClr val="2C343B"/>
              </a:buClr>
              <a:buSzPct val="100000"/>
              <a:buNone/>
              <a:defRPr sz="2400"/>
            </a:lvl4pPr>
            <a:lvl5pPr lvl="4" rtl="0" algn="ctr">
              <a:spcBef>
                <a:spcPts val="0"/>
              </a:spcBef>
              <a:buClr>
                <a:srgbClr val="2C343B"/>
              </a:buClr>
              <a:buSzPct val="100000"/>
              <a:buNone/>
              <a:defRPr sz="2400"/>
            </a:lvl5pPr>
            <a:lvl6pPr lvl="5" rtl="0" algn="ctr">
              <a:spcBef>
                <a:spcPts val="0"/>
              </a:spcBef>
              <a:buClr>
                <a:srgbClr val="2C343B"/>
              </a:buClr>
              <a:buSzPct val="100000"/>
              <a:buNone/>
              <a:defRPr sz="2400"/>
            </a:lvl6pPr>
            <a:lvl7pPr lvl="6" rtl="0" algn="ctr">
              <a:spcBef>
                <a:spcPts val="0"/>
              </a:spcBef>
              <a:buClr>
                <a:srgbClr val="2C343B"/>
              </a:buClr>
              <a:buSzPct val="100000"/>
              <a:buNone/>
              <a:defRPr sz="2400"/>
            </a:lvl7pPr>
            <a:lvl8pPr lvl="7" rtl="0" algn="ctr">
              <a:spcBef>
                <a:spcPts val="0"/>
              </a:spcBef>
              <a:buClr>
                <a:srgbClr val="2C343B"/>
              </a:buClr>
              <a:buSzPct val="100000"/>
              <a:buNone/>
              <a:defRPr sz="2400"/>
            </a:lvl8pPr>
            <a:lvl9pPr lvl="8" rtl="0" algn="ctr">
              <a:spcBef>
                <a:spcPts val="0"/>
              </a:spcBef>
              <a:buClr>
                <a:srgbClr val="2C343B"/>
              </a:buClr>
              <a:buSzPct val="100000"/>
              <a:buNone/>
              <a:defRPr sz="24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ubtitle yellow">
    <p:bg>
      <p:bgPr>
        <a:blipFill>
          <a:blip r:embed="rId2">
            <a:alphaModFix/>
          </a:blip>
          <a:stretch>
            <a:fillRect/>
          </a:stretch>
        </a:blipFill>
      </p:bgPr>
    </p:bg>
    <p:spTree>
      <p:nvGrpSpPr>
        <p:cNvPr id="20" name="Shape 20"/>
        <p:cNvGrpSpPr/>
        <p:nvPr/>
      </p:nvGrpSpPr>
      <p:grpSpPr>
        <a:xfrm>
          <a:off x="0" y="0"/>
          <a:ext cx="0" cy="0"/>
          <a:chOff x="0" y="0"/>
          <a:chExt cx="0" cy="0"/>
        </a:xfrm>
      </p:grpSpPr>
      <p:sp>
        <p:nvSpPr>
          <p:cNvPr id="21" name="Shape 21"/>
          <p:cNvSpPr txBox="1"/>
          <p:nvPr>
            <p:ph type="ctrTitle"/>
          </p:nvPr>
        </p:nvSpPr>
        <p:spPr>
          <a:xfrm>
            <a:off x="1557300" y="2187325"/>
            <a:ext cx="6029399" cy="1546500"/>
          </a:xfrm>
          <a:prstGeom prst="rect">
            <a:avLst/>
          </a:prstGeom>
        </p:spPr>
        <p:txBody>
          <a:bodyPr anchorCtr="0" anchor="b" bIns="91425" lIns="91425" rIns="91425" tIns="91425"/>
          <a:lstStyle>
            <a:lvl1pPr lvl="0" rtl="0" algn="ctr">
              <a:spcBef>
                <a:spcPts val="0"/>
              </a:spcBef>
              <a:buSzPct val="100000"/>
              <a:defRPr sz="3600"/>
            </a:lvl1pPr>
            <a:lvl2pPr lvl="1" rtl="0" algn="ctr">
              <a:spcBef>
                <a:spcPts val="0"/>
              </a:spcBef>
              <a:buSzPct val="100000"/>
              <a:defRPr sz="3600"/>
            </a:lvl2pPr>
            <a:lvl3pPr lvl="2" rtl="0" algn="ctr">
              <a:spcBef>
                <a:spcPts val="0"/>
              </a:spcBef>
              <a:buSzPct val="100000"/>
              <a:defRPr sz="3600"/>
            </a:lvl3pPr>
            <a:lvl4pPr lvl="3" rtl="0" algn="ctr">
              <a:spcBef>
                <a:spcPts val="0"/>
              </a:spcBef>
              <a:buSzPct val="100000"/>
              <a:defRPr sz="3600"/>
            </a:lvl4pPr>
            <a:lvl5pPr lvl="4" rtl="0" algn="ctr">
              <a:spcBef>
                <a:spcPts val="0"/>
              </a:spcBef>
              <a:buSzPct val="100000"/>
              <a:defRPr sz="3600"/>
            </a:lvl5pPr>
            <a:lvl6pPr lvl="5" rtl="0" algn="ctr">
              <a:spcBef>
                <a:spcPts val="0"/>
              </a:spcBef>
              <a:buSzPct val="100000"/>
              <a:defRPr sz="3600"/>
            </a:lvl6pPr>
            <a:lvl7pPr lvl="6" rtl="0" algn="ctr">
              <a:spcBef>
                <a:spcPts val="0"/>
              </a:spcBef>
              <a:buSzPct val="100000"/>
              <a:defRPr sz="3600"/>
            </a:lvl7pPr>
            <a:lvl8pPr lvl="7" rtl="0" algn="ctr">
              <a:spcBef>
                <a:spcPts val="0"/>
              </a:spcBef>
              <a:buSzPct val="100000"/>
              <a:defRPr sz="3600"/>
            </a:lvl8pPr>
            <a:lvl9pPr lvl="8" rtl="0" algn="ctr">
              <a:spcBef>
                <a:spcPts val="0"/>
              </a:spcBef>
              <a:buSzPct val="100000"/>
              <a:defRPr sz="3600"/>
            </a:lvl9pPr>
          </a:lstStyle>
          <a:p/>
        </p:txBody>
      </p:sp>
      <p:sp>
        <p:nvSpPr>
          <p:cNvPr id="22" name="Shape 22"/>
          <p:cNvSpPr txBox="1"/>
          <p:nvPr>
            <p:ph idx="1" type="subTitle"/>
          </p:nvPr>
        </p:nvSpPr>
        <p:spPr>
          <a:xfrm>
            <a:off x="1557300" y="3558146"/>
            <a:ext cx="6029399" cy="1046400"/>
          </a:xfrm>
          <a:prstGeom prst="rect">
            <a:avLst/>
          </a:prstGeom>
        </p:spPr>
        <p:txBody>
          <a:bodyPr anchorCtr="0" anchor="t" bIns="91425" lIns="91425" rIns="91425" tIns="91425"/>
          <a:lstStyle>
            <a:lvl1pPr lvl="0" rtl="0" algn="ctr">
              <a:spcBef>
                <a:spcPts val="0"/>
              </a:spcBef>
              <a:buClr>
                <a:srgbClr val="2C343B"/>
              </a:buClr>
              <a:buSzPct val="100000"/>
              <a:buNone/>
              <a:defRPr sz="2400"/>
            </a:lvl1pPr>
            <a:lvl2pPr lvl="1" rtl="0" algn="ctr">
              <a:spcBef>
                <a:spcPts val="0"/>
              </a:spcBef>
              <a:buClr>
                <a:srgbClr val="2C343B"/>
              </a:buClr>
              <a:buNone/>
              <a:defRPr/>
            </a:lvl2pPr>
            <a:lvl3pPr lvl="2" rtl="0" algn="ctr">
              <a:spcBef>
                <a:spcPts val="0"/>
              </a:spcBef>
              <a:buClr>
                <a:srgbClr val="2C343B"/>
              </a:buClr>
              <a:buNone/>
              <a:defRPr/>
            </a:lvl3pPr>
            <a:lvl4pPr lvl="3" rtl="0" algn="ctr">
              <a:spcBef>
                <a:spcPts val="0"/>
              </a:spcBef>
              <a:buClr>
                <a:srgbClr val="2C343B"/>
              </a:buClr>
              <a:buSzPct val="100000"/>
              <a:buNone/>
              <a:defRPr sz="2400"/>
            </a:lvl4pPr>
            <a:lvl5pPr lvl="4" rtl="0" algn="ctr">
              <a:spcBef>
                <a:spcPts val="0"/>
              </a:spcBef>
              <a:buClr>
                <a:srgbClr val="2C343B"/>
              </a:buClr>
              <a:buSzPct val="100000"/>
              <a:buNone/>
              <a:defRPr sz="2400"/>
            </a:lvl5pPr>
            <a:lvl6pPr lvl="5" rtl="0" algn="ctr">
              <a:spcBef>
                <a:spcPts val="0"/>
              </a:spcBef>
              <a:buClr>
                <a:srgbClr val="2C343B"/>
              </a:buClr>
              <a:buSzPct val="100000"/>
              <a:buNone/>
              <a:defRPr sz="2400"/>
            </a:lvl6pPr>
            <a:lvl7pPr lvl="6" rtl="0" algn="ctr">
              <a:spcBef>
                <a:spcPts val="0"/>
              </a:spcBef>
              <a:buClr>
                <a:srgbClr val="2C343B"/>
              </a:buClr>
              <a:buSzPct val="100000"/>
              <a:buNone/>
              <a:defRPr sz="2400"/>
            </a:lvl7pPr>
            <a:lvl8pPr lvl="7" rtl="0" algn="ctr">
              <a:spcBef>
                <a:spcPts val="0"/>
              </a:spcBef>
              <a:buClr>
                <a:srgbClr val="2C343B"/>
              </a:buClr>
              <a:buSzPct val="100000"/>
              <a:buNone/>
              <a:defRPr sz="2400"/>
            </a:lvl8pPr>
            <a:lvl9pPr lvl="8" rtl="0" algn="ctr">
              <a:spcBef>
                <a:spcPts val="0"/>
              </a:spcBef>
              <a:buClr>
                <a:srgbClr val="2C343B"/>
              </a:buClr>
              <a:buSzPct val="100000"/>
              <a:buNone/>
              <a:defRPr sz="24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Quote yellow">
    <p:bg>
      <p:bgPr>
        <a:blipFill>
          <a:blip r:embed="rId2">
            <a:alphaModFix/>
          </a:blip>
          <a:stretch>
            <a:fillRect/>
          </a:stretch>
        </a:blipFill>
      </p:bgPr>
    </p:bg>
    <p:spTree>
      <p:nvGrpSpPr>
        <p:cNvPr id="23" name="Shape 23"/>
        <p:cNvGrpSpPr/>
        <p:nvPr/>
      </p:nvGrpSpPr>
      <p:grpSpPr>
        <a:xfrm>
          <a:off x="0" y="0"/>
          <a:ext cx="0" cy="0"/>
          <a:chOff x="0" y="0"/>
          <a:chExt cx="0" cy="0"/>
        </a:xfrm>
      </p:grpSpPr>
      <p:sp>
        <p:nvSpPr>
          <p:cNvPr id="24" name="Shape 24"/>
          <p:cNvSpPr txBox="1"/>
          <p:nvPr>
            <p:ph idx="1" type="body"/>
          </p:nvPr>
        </p:nvSpPr>
        <p:spPr>
          <a:xfrm>
            <a:off x="1104300" y="3034800"/>
            <a:ext cx="6935400" cy="1093199"/>
          </a:xfrm>
          <a:prstGeom prst="rect">
            <a:avLst/>
          </a:prstGeom>
        </p:spPr>
        <p:txBody>
          <a:bodyPr anchorCtr="0" anchor="ctr" bIns="91425" lIns="91425" rIns="91425" tIns="91425"/>
          <a:lstStyle>
            <a:lvl1pPr lvl="0" rtl="0" algn="ctr">
              <a:spcBef>
                <a:spcPts val="0"/>
              </a:spcBef>
              <a:buSzPct val="100000"/>
              <a:defRPr i="1" sz="2400"/>
            </a:lvl1pPr>
            <a:lvl2pPr lvl="1" rtl="0" algn="ctr">
              <a:spcBef>
                <a:spcPts val="0"/>
              </a:spcBef>
              <a:defRPr i="1"/>
            </a:lvl2pPr>
            <a:lvl3pPr lvl="2" rtl="0" algn="ctr">
              <a:spcBef>
                <a:spcPts val="0"/>
              </a:spcBef>
              <a:defRPr i="1"/>
            </a:lvl3pPr>
            <a:lvl4pPr lvl="3" rtl="0" algn="ctr">
              <a:spcBef>
                <a:spcPts val="0"/>
              </a:spcBef>
              <a:buSzPct val="100000"/>
              <a:defRPr i="1" sz="2400"/>
            </a:lvl4pPr>
            <a:lvl5pPr lvl="4" rtl="0" algn="ctr">
              <a:spcBef>
                <a:spcPts val="0"/>
              </a:spcBef>
              <a:buSzPct val="100000"/>
              <a:defRPr i="1" sz="2400"/>
            </a:lvl5pPr>
            <a:lvl6pPr lvl="5" rtl="0" algn="ctr">
              <a:spcBef>
                <a:spcPts val="0"/>
              </a:spcBef>
              <a:buSzPct val="100000"/>
              <a:defRPr i="1" sz="2400"/>
            </a:lvl6pPr>
            <a:lvl7pPr lvl="6" rtl="0" algn="ctr">
              <a:spcBef>
                <a:spcPts val="0"/>
              </a:spcBef>
              <a:buSzPct val="100000"/>
              <a:defRPr i="1" sz="2400"/>
            </a:lvl7pPr>
            <a:lvl8pPr lvl="7" rtl="0" algn="ctr">
              <a:spcBef>
                <a:spcPts val="0"/>
              </a:spcBef>
              <a:buSzPct val="100000"/>
              <a:defRPr i="1" sz="2400"/>
            </a:lvl8pPr>
            <a:lvl9pPr lvl="8" algn="ctr">
              <a:spcBef>
                <a:spcPts val="0"/>
              </a:spcBef>
              <a:buSzPct val="100000"/>
              <a:defRPr i="1" sz="2400"/>
            </a:lvl9pPr>
          </a:lstStyle>
          <a:p/>
        </p:txBody>
      </p:sp>
      <p:sp>
        <p:nvSpPr>
          <p:cNvPr id="25" name="Shape 25"/>
          <p:cNvSpPr txBox="1"/>
          <p:nvPr/>
        </p:nvSpPr>
        <p:spPr>
          <a:xfrm>
            <a:off x="3593400" y="1711768"/>
            <a:ext cx="1957200" cy="871499"/>
          </a:xfrm>
          <a:prstGeom prst="rect">
            <a:avLst/>
          </a:prstGeom>
          <a:noFill/>
          <a:ln>
            <a:noFill/>
          </a:ln>
        </p:spPr>
        <p:txBody>
          <a:bodyPr anchorCtr="0" anchor="t" bIns="91425" lIns="91425" rIns="91425" tIns="91425">
            <a:noAutofit/>
          </a:bodyPr>
          <a:lstStyle/>
          <a:p>
            <a:pPr lvl="0" algn="ctr">
              <a:spcBef>
                <a:spcPts val="0"/>
              </a:spcBef>
              <a:buNone/>
            </a:pPr>
            <a:r>
              <a:rPr lang="en" sz="9600">
                <a:solidFill>
                  <a:srgbClr val="FE344D"/>
                </a:solidFill>
                <a:latin typeface="Permanent Marker"/>
                <a:ea typeface="Permanent Marker"/>
                <a:cs typeface="Permanent Marker"/>
                <a:sym typeface="Permanent Marker"/>
              </a:rPr>
              <a:t>“</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Quote red">
    <p:bg>
      <p:bgPr>
        <a:blipFill>
          <a:blip r:embed="rId2">
            <a:alphaModFix/>
          </a:blip>
          <a:stretch>
            <a:fillRect/>
          </a:stretch>
        </a:blipFill>
      </p:bgPr>
    </p:bg>
    <p:spTree>
      <p:nvGrpSpPr>
        <p:cNvPr id="26" name="Shape 26"/>
        <p:cNvGrpSpPr/>
        <p:nvPr/>
      </p:nvGrpSpPr>
      <p:grpSpPr>
        <a:xfrm>
          <a:off x="0" y="0"/>
          <a:ext cx="0" cy="0"/>
          <a:chOff x="0" y="0"/>
          <a:chExt cx="0" cy="0"/>
        </a:xfrm>
      </p:grpSpPr>
      <p:sp>
        <p:nvSpPr>
          <p:cNvPr id="27" name="Shape 27"/>
          <p:cNvSpPr txBox="1"/>
          <p:nvPr>
            <p:ph idx="1" type="body"/>
          </p:nvPr>
        </p:nvSpPr>
        <p:spPr>
          <a:xfrm>
            <a:off x="1104300" y="3034800"/>
            <a:ext cx="6935400" cy="1093199"/>
          </a:xfrm>
          <a:prstGeom prst="rect">
            <a:avLst/>
          </a:prstGeom>
        </p:spPr>
        <p:txBody>
          <a:bodyPr anchorCtr="0" anchor="ctr" bIns="91425" lIns="91425" rIns="91425" tIns="91425"/>
          <a:lstStyle>
            <a:lvl1pPr lvl="0" rtl="0" algn="ctr">
              <a:spcBef>
                <a:spcPts val="0"/>
              </a:spcBef>
              <a:buSzPct val="100000"/>
              <a:defRPr i="1" sz="2400"/>
            </a:lvl1pPr>
            <a:lvl2pPr lvl="1" rtl="0" algn="ctr">
              <a:spcBef>
                <a:spcPts val="0"/>
              </a:spcBef>
              <a:defRPr i="1"/>
            </a:lvl2pPr>
            <a:lvl3pPr lvl="2" rtl="0" algn="ctr">
              <a:spcBef>
                <a:spcPts val="0"/>
              </a:spcBef>
              <a:defRPr i="1"/>
            </a:lvl3pPr>
            <a:lvl4pPr lvl="3" rtl="0" algn="ctr">
              <a:spcBef>
                <a:spcPts val="0"/>
              </a:spcBef>
              <a:buSzPct val="100000"/>
              <a:defRPr i="1" sz="2400"/>
            </a:lvl4pPr>
            <a:lvl5pPr lvl="4" rtl="0" algn="ctr">
              <a:spcBef>
                <a:spcPts val="0"/>
              </a:spcBef>
              <a:buSzPct val="100000"/>
              <a:defRPr i="1" sz="2400"/>
            </a:lvl5pPr>
            <a:lvl6pPr lvl="5" rtl="0" algn="ctr">
              <a:spcBef>
                <a:spcPts val="0"/>
              </a:spcBef>
              <a:buSzPct val="100000"/>
              <a:defRPr i="1" sz="2400"/>
            </a:lvl6pPr>
            <a:lvl7pPr lvl="6" rtl="0" algn="ctr">
              <a:spcBef>
                <a:spcPts val="0"/>
              </a:spcBef>
              <a:buSzPct val="100000"/>
              <a:defRPr i="1" sz="2400"/>
            </a:lvl7pPr>
            <a:lvl8pPr lvl="7" rtl="0" algn="ctr">
              <a:spcBef>
                <a:spcPts val="0"/>
              </a:spcBef>
              <a:buSzPct val="100000"/>
              <a:defRPr i="1" sz="2400"/>
            </a:lvl8pPr>
            <a:lvl9pPr lvl="8" rtl="0" algn="ctr">
              <a:spcBef>
                <a:spcPts val="0"/>
              </a:spcBef>
              <a:buSzPct val="100000"/>
              <a:defRPr i="1" sz="2400"/>
            </a:lvl9pPr>
          </a:lstStyle>
          <a:p/>
        </p:txBody>
      </p:sp>
      <p:sp>
        <p:nvSpPr>
          <p:cNvPr id="28" name="Shape 28"/>
          <p:cNvSpPr txBox="1"/>
          <p:nvPr/>
        </p:nvSpPr>
        <p:spPr>
          <a:xfrm>
            <a:off x="3593400" y="1322830"/>
            <a:ext cx="1957200" cy="871499"/>
          </a:xfrm>
          <a:prstGeom prst="rect">
            <a:avLst/>
          </a:prstGeom>
          <a:noFill/>
          <a:ln>
            <a:noFill/>
          </a:ln>
        </p:spPr>
        <p:txBody>
          <a:bodyPr anchorCtr="0" anchor="t" bIns="91425" lIns="91425" rIns="91425" tIns="91425">
            <a:noAutofit/>
          </a:bodyPr>
          <a:lstStyle/>
          <a:p>
            <a:pPr lvl="0" rtl="0" algn="ctr">
              <a:spcBef>
                <a:spcPts val="0"/>
              </a:spcBef>
              <a:buNone/>
            </a:pPr>
            <a:r>
              <a:rPr lang="en" sz="9600">
                <a:solidFill>
                  <a:srgbClr val="0198AD"/>
                </a:solidFill>
                <a:latin typeface="Permanent Marker"/>
                <a:ea typeface="Permanent Marker"/>
                <a:cs typeface="Permanent Marker"/>
                <a:sym typeface="Permanent Marker"/>
              </a:rPr>
              <a:t>“</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Quote blue">
    <p:bg>
      <p:bgPr>
        <a:blipFill>
          <a:blip r:embed="rId2">
            <a:alphaModFix/>
          </a:blip>
          <a:stretch>
            <a:fillRect/>
          </a:stretch>
        </a:blipFill>
      </p:bgPr>
    </p:bg>
    <p:spTree>
      <p:nvGrpSpPr>
        <p:cNvPr id="29" name="Shape 29"/>
        <p:cNvGrpSpPr/>
        <p:nvPr/>
      </p:nvGrpSpPr>
      <p:grpSpPr>
        <a:xfrm>
          <a:off x="0" y="0"/>
          <a:ext cx="0" cy="0"/>
          <a:chOff x="0" y="0"/>
          <a:chExt cx="0" cy="0"/>
        </a:xfrm>
      </p:grpSpPr>
      <p:sp>
        <p:nvSpPr>
          <p:cNvPr id="30" name="Shape 30"/>
          <p:cNvSpPr txBox="1"/>
          <p:nvPr>
            <p:ph idx="1" type="body"/>
          </p:nvPr>
        </p:nvSpPr>
        <p:spPr>
          <a:xfrm>
            <a:off x="1104300" y="3034800"/>
            <a:ext cx="6935400" cy="1093199"/>
          </a:xfrm>
          <a:prstGeom prst="rect">
            <a:avLst/>
          </a:prstGeom>
        </p:spPr>
        <p:txBody>
          <a:bodyPr anchorCtr="0" anchor="ctr" bIns="91425" lIns="91425" rIns="91425" tIns="91425"/>
          <a:lstStyle>
            <a:lvl1pPr lvl="0" rtl="0" algn="ctr">
              <a:spcBef>
                <a:spcPts val="0"/>
              </a:spcBef>
              <a:buSzPct val="100000"/>
              <a:defRPr i="1" sz="2400"/>
            </a:lvl1pPr>
            <a:lvl2pPr lvl="1" rtl="0" algn="ctr">
              <a:spcBef>
                <a:spcPts val="0"/>
              </a:spcBef>
              <a:defRPr i="1"/>
            </a:lvl2pPr>
            <a:lvl3pPr lvl="2" rtl="0" algn="ctr">
              <a:spcBef>
                <a:spcPts val="0"/>
              </a:spcBef>
              <a:defRPr i="1"/>
            </a:lvl3pPr>
            <a:lvl4pPr lvl="3" rtl="0" algn="ctr">
              <a:spcBef>
                <a:spcPts val="0"/>
              </a:spcBef>
              <a:buSzPct val="100000"/>
              <a:defRPr i="1" sz="2400"/>
            </a:lvl4pPr>
            <a:lvl5pPr lvl="4" rtl="0" algn="ctr">
              <a:spcBef>
                <a:spcPts val="0"/>
              </a:spcBef>
              <a:buSzPct val="100000"/>
              <a:defRPr i="1" sz="2400"/>
            </a:lvl5pPr>
            <a:lvl6pPr lvl="5" rtl="0" algn="ctr">
              <a:spcBef>
                <a:spcPts val="0"/>
              </a:spcBef>
              <a:buSzPct val="100000"/>
              <a:defRPr i="1" sz="2400"/>
            </a:lvl6pPr>
            <a:lvl7pPr lvl="6" rtl="0" algn="ctr">
              <a:spcBef>
                <a:spcPts val="0"/>
              </a:spcBef>
              <a:buSzPct val="100000"/>
              <a:defRPr i="1" sz="2400"/>
            </a:lvl7pPr>
            <a:lvl8pPr lvl="7" rtl="0" algn="ctr">
              <a:spcBef>
                <a:spcPts val="0"/>
              </a:spcBef>
              <a:buSzPct val="100000"/>
              <a:defRPr i="1" sz="2400"/>
            </a:lvl8pPr>
            <a:lvl9pPr lvl="8" rtl="0" algn="ctr">
              <a:spcBef>
                <a:spcPts val="0"/>
              </a:spcBef>
              <a:buSzPct val="100000"/>
              <a:defRPr i="1" sz="2400"/>
            </a:lvl9pPr>
          </a:lstStyle>
          <a:p/>
        </p:txBody>
      </p:sp>
      <p:sp>
        <p:nvSpPr>
          <p:cNvPr id="31" name="Shape 31"/>
          <p:cNvSpPr txBox="1"/>
          <p:nvPr/>
        </p:nvSpPr>
        <p:spPr>
          <a:xfrm>
            <a:off x="3593400" y="1711768"/>
            <a:ext cx="1957200" cy="871499"/>
          </a:xfrm>
          <a:prstGeom prst="rect">
            <a:avLst/>
          </a:prstGeom>
          <a:noFill/>
          <a:ln>
            <a:noFill/>
          </a:ln>
        </p:spPr>
        <p:txBody>
          <a:bodyPr anchorCtr="0" anchor="t" bIns="91425" lIns="91425" rIns="91425" tIns="91425">
            <a:noAutofit/>
          </a:bodyPr>
          <a:lstStyle/>
          <a:p>
            <a:pPr lvl="0" rtl="0" algn="ctr">
              <a:spcBef>
                <a:spcPts val="0"/>
              </a:spcBef>
              <a:buNone/>
            </a:pPr>
            <a:r>
              <a:rPr lang="en" sz="9600">
                <a:solidFill>
                  <a:srgbClr val="F5A500"/>
                </a:solidFill>
                <a:latin typeface="Permanent Marker"/>
                <a:ea typeface="Permanent Marker"/>
                <a:cs typeface="Permanent Marker"/>
                <a:sym typeface="Permanent Marker"/>
              </a:rPr>
              <a:t>“</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theme" Target="../theme/theme1.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Shape 6"/>
          <p:cNvSpPr txBox="1"/>
          <p:nvPr>
            <p:ph type="title"/>
          </p:nvPr>
        </p:nvSpPr>
        <p:spPr>
          <a:xfrm>
            <a:off x="457200" y="-30162"/>
            <a:ext cx="8229600" cy="1143000"/>
          </a:xfrm>
          <a:prstGeom prst="rect">
            <a:avLst/>
          </a:prstGeom>
          <a:noFill/>
          <a:ln>
            <a:noFill/>
          </a:ln>
        </p:spPr>
        <p:txBody>
          <a:bodyPr anchorCtr="0" anchor="ctr" bIns="91425" lIns="91425" rIns="91425" tIns="91425"/>
          <a:lstStyle>
            <a:lvl1pPr lvl="0" algn="ctr">
              <a:spcBef>
                <a:spcPts val="0"/>
              </a:spcBef>
              <a:buClr>
                <a:srgbClr val="2C343B"/>
              </a:buClr>
              <a:buSzPct val="100000"/>
              <a:buFont typeface="Permanent Marker"/>
              <a:buNone/>
              <a:defRPr sz="2400">
                <a:solidFill>
                  <a:srgbClr val="2C343B"/>
                </a:solidFill>
                <a:latin typeface="Permanent Marker"/>
                <a:ea typeface="Permanent Marker"/>
                <a:cs typeface="Permanent Marker"/>
                <a:sym typeface="Permanent Marker"/>
              </a:defRPr>
            </a:lvl1pPr>
            <a:lvl2pPr lvl="1" algn="ctr">
              <a:spcBef>
                <a:spcPts val="0"/>
              </a:spcBef>
              <a:buClr>
                <a:srgbClr val="2C343B"/>
              </a:buClr>
              <a:buSzPct val="100000"/>
              <a:buFont typeface="Permanent Marker"/>
              <a:buNone/>
              <a:defRPr sz="2400">
                <a:solidFill>
                  <a:srgbClr val="2C343B"/>
                </a:solidFill>
                <a:latin typeface="Permanent Marker"/>
                <a:ea typeface="Permanent Marker"/>
                <a:cs typeface="Permanent Marker"/>
                <a:sym typeface="Permanent Marker"/>
              </a:defRPr>
            </a:lvl2pPr>
            <a:lvl3pPr lvl="2" algn="ctr">
              <a:spcBef>
                <a:spcPts val="0"/>
              </a:spcBef>
              <a:buClr>
                <a:srgbClr val="2C343B"/>
              </a:buClr>
              <a:buSzPct val="100000"/>
              <a:buFont typeface="Permanent Marker"/>
              <a:buNone/>
              <a:defRPr sz="2400">
                <a:solidFill>
                  <a:srgbClr val="2C343B"/>
                </a:solidFill>
                <a:latin typeface="Permanent Marker"/>
                <a:ea typeface="Permanent Marker"/>
                <a:cs typeface="Permanent Marker"/>
                <a:sym typeface="Permanent Marker"/>
              </a:defRPr>
            </a:lvl3pPr>
            <a:lvl4pPr lvl="3" algn="ctr">
              <a:spcBef>
                <a:spcPts val="0"/>
              </a:spcBef>
              <a:buClr>
                <a:srgbClr val="2C343B"/>
              </a:buClr>
              <a:buSzPct val="100000"/>
              <a:buFont typeface="Permanent Marker"/>
              <a:buNone/>
              <a:defRPr sz="2400">
                <a:solidFill>
                  <a:srgbClr val="2C343B"/>
                </a:solidFill>
                <a:latin typeface="Permanent Marker"/>
                <a:ea typeface="Permanent Marker"/>
                <a:cs typeface="Permanent Marker"/>
                <a:sym typeface="Permanent Marker"/>
              </a:defRPr>
            </a:lvl4pPr>
            <a:lvl5pPr lvl="4" algn="ctr">
              <a:spcBef>
                <a:spcPts val="0"/>
              </a:spcBef>
              <a:buClr>
                <a:srgbClr val="2C343B"/>
              </a:buClr>
              <a:buSzPct val="100000"/>
              <a:buFont typeface="Permanent Marker"/>
              <a:buNone/>
              <a:defRPr sz="2400">
                <a:solidFill>
                  <a:srgbClr val="2C343B"/>
                </a:solidFill>
                <a:latin typeface="Permanent Marker"/>
                <a:ea typeface="Permanent Marker"/>
                <a:cs typeface="Permanent Marker"/>
                <a:sym typeface="Permanent Marker"/>
              </a:defRPr>
            </a:lvl5pPr>
            <a:lvl6pPr lvl="5" algn="ctr">
              <a:spcBef>
                <a:spcPts val="0"/>
              </a:spcBef>
              <a:buClr>
                <a:srgbClr val="2C343B"/>
              </a:buClr>
              <a:buSzPct val="100000"/>
              <a:buFont typeface="Permanent Marker"/>
              <a:buNone/>
              <a:defRPr sz="2400">
                <a:solidFill>
                  <a:srgbClr val="2C343B"/>
                </a:solidFill>
                <a:latin typeface="Permanent Marker"/>
                <a:ea typeface="Permanent Marker"/>
                <a:cs typeface="Permanent Marker"/>
                <a:sym typeface="Permanent Marker"/>
              </a:defRPr>
            </a:lvl6pPr>
            <a:lvl7pPr lvl="6" algn="ctr">
              <a:spcBef>
                <a:spcPts val="0"/>
              </a:spcBef>
              <a:buClr>
                <a:srgbClr val="2C343B"/>
              </a:buClr>
              <a:buSzPct val="100000"/>
              <a:buFont typeface="Permanent Marker"/>
              <a:buNone/>
              <a:defRPr sz="2400">
                <a:solidFill>
                  <a:srgbClr val="2C343B"/>
                </a:solidFill>
                <a:latin typeface="Permanent Marker"/>
                <a:ea typeface="Permanent Marker"/>
                <a:cs typeface="Permanent Marker"/>
                <a:sym typeface="Permanent Marker"/>
              </a:defRPr>
            </a:lvl7pPr>
            <a:lvl8pPr lvl="7" algn="ctr">
              <a:spcBef>
                <a:spcPts val="0"/>
              </a:spcBef>
              <a:buClr>
                <a:srgbClr val="2C343B"/>
              </a:buClr>
              <a:buSzPct val="100000"/>
              <a:buFont typeface="Permanent Marker"/>
              <a:buNone/>
              <a:defRPr sz="2400">
                <a:solidFill>
                  <a:srgbClr val="2C343B"/>
                </a:solidFill>
                <a:latin typeface="Permanent Marker"/>
                <a:ea typeface="Permanent Marker"/>
                <a:cs typeface="Permanent Marker"/>
                <a:sym typeface="Permanent Marker"/>
              </a:defRPr>
            </a:lvl8pPr>
            <a:lvl9pPr lvl="8" algn="ctr">
              <a:spcBef>
                <a:spcPts val="0"/>
              </a:spcBef>
              <a:buClr>
                <a:srgbClr val="2C343B"/>
              </a:buClr>
              <a:buSzPct val="100000"/>
              <a:buFont typeface="Permanent Marker"/>
              <a:buNone/>
              <a:defRPr sz="2400">
                <a:solidFill>
                  <a:srgbClr val="2C343B"/>
                </a:solidFill>
                <a:latin typeface="Permanent Marker"/>
                <a:ea typeface="Permanent Marker"/>
                <a:cs typeface="Permanent Marker"/>
                <a:sym typeface="Permanent Marker"/>
              </a:defRPr>
            </a:lvl9pPr>
          </a:lstStyle>
          <a:p/>
        </p:txBody>
      </p:sp>
      <p:sp>
        <p:nvSpPr>
          <p:cNvPr id="7" name="Shape 7"/>
          <p:cNvSpPr txBox="1"/>
          <p:nvPr>
            <p:ph idx="1" type="body"/>
          </p:nvPr>
        </p:nvSpPr>
        <p:spPr>
          <a:xfrm>
            <a:off x="911700" y="1600200"/>
            <a:ext cx="7320600" cy="4967700"/>
          </a:xfrm>
          <a:prstGeom prst="rect">
            <a:avLst/>
          </a:prstGeom>
          <a:noFill/>
          <a:ln>
            <a:noFill/>
          </a:ln>
        </p:spPr>
        <p:txBody>
          <a:bodyPr anchorCtr="0" anchor="t" bIns="91425" lIns="91425" rIns="91425" tIns="91425"/>
          <a:lstStyle>
            <a:lvl1pPr lvl="0">
              <a:spcBef>
                <a:spcPts val="600"/>
              </a:spcBef>
              <a:buClr>
                <a:srgbClr val="859CB1"/>
              </a:buClr>
              <a:buSzPct val="100000"/>
              <a:buFont typeface="Source Sans Pro"/>
              <a:buChar char="▸"/>
              <a:defRPr sz="3000">
                <a:solidFill>
                  <a:srgbClr val="2C343B"/>
                </a:solidFill>
                <a:latin typeface="Source Sans Pro"/>
                <a:ea typeface="Source Sans Pro"/>
                <a:cs typeface="Source Sans Pro"/>
                <a:sym typeface="Source Sans Pro"/>
              </a:defRPr>
            </a:lvl1pPr>
            <a:lvl2pPr lvl="1">
              <a:spcBef>
                <a:spcPts val="480"/>
              </a:spcBef>
              <a:buClr>
                <a:srgbClr val="859CB1"/>
              </a:buClr>
              <a:buSzPct val="100000"/>
              <a:buFont typeface="Source Sans Pro"/>
              <a:buChar char="○"/>
              <a:defRPr sz="2400">
                <a:solidFill>
                  <a:srgbClr val="2C343B"/>
                </a:solidFill>
                <a:latin typeface="Source Sans Pro"/>
                <a:ea typeface="Source Sans Pro"/>
                <a:cs typeface="Source Sans Pro"/>
                <a:sym typeface="Source Sans Pro"/>
              </a:defRPr>
            </a:lvl2pPr>
            <a:lvl3pPr lvl="2">
              <a:spcBef>
                <a:spcPts val="480"/>
              </a:spcBef>
              <a:buClr>
                <a:srgbClr val="859CB1"/>
              </a:buClr>
              <a:buSzPct val="100000"/>
              <a:buFont typeface="Source Sans Pro"/>
              <a:buChar char="■"/>
              <a:defRPr sz="2400">
                <a:solidFill>
                  <a:srgbClr val="2C343B"/>
                </a:solidFill>
                <a:latin typeface="Source Sans Pro"/>
                <a:ea typeface="Source Sans Pro"/>
                <a:cs typeface="Source Sans Pro"/>
                <a:sym typeface="Source Sans Pro"/>
              </a:defRPr>
            </a:lvl3pPr>
            <a:lvl4pPr lvl="3">
              <a:spcBef>
                <a:spcPts val="360"/>
              </a:spcBef>
              <a:buClr>
                <a:srgbClr val="859CB1"/>
              </a:buClr>
              <a:buSzPct val="100000"/>
              <a:buFont typeface="Source Sans Pro"/>
              <a:buChar char="●"/>
              <a:defRPr sz="1800">
                <a:solidFill>
                  <a:srgbClr val="2C343B"/>
                </a:solidFill>
                <a:latin typeface="Source Sans Pro"/>
                <a:ea typeface="Source Sans Pro"/>
                <a:cs typeface="Source Sans Pro"/>
                <a:sym typeface="Source Sans Pro"/>
              </a:defRPr>
            </a:lvl4pPr>
            <a:lvl5pPr lvl="4">
              <a:spcBef>
                <a:spcPts val="360"/>
              </a:spcBef>
              <a:buClr>
                <a:srgbClr val="859CB1"/>
              </a:buClr>
              <a:buSzPct val="100000"/>
              <a:buFont typeface="Source Sans Pro"/>
              <a:buChar char="○"/>
              <a:defRPr sz="1800">
                <a:solidFill>
                  <a:srgbClr val="2C343B"/>
                </a:solidFill>
                <a:latin typeface="Source Sans Pro"/>
                <a:ea typeface="Source Sans Pro"/>
                <a:cs typeface="Source Sans Pro"/>
                <a:sym typeface="Source Sans Pro"/>
              </a:defRPr>
            </a:lvl5pPr>
            <a:lvl6pPr lvl="5">
              <a:spcBef>
                <a:spcPts val="360"/>
              </a:spcBef>
              <a:buClr>
                <a:srgbClr val="859CB1"/>
              </a:buClr>
              <a:buSzPct val="100000"/>
              <a:buFont typeface="Source Sans Pro"/>
              <a:buChar char="■"/>
              <a:defRPr sz="1800">
                <a:solidFill>
                  <a:srgbClr val="2C343B"/>
                </a:solidFill>
                <a:latin typeface="Source Sans Pro"/>
                <a:ea typeface="Source Sans Pro"/>
                <a:cs typeface="Source Sans Pro"/>
                <a:sym typeface="Source Sans Pro"/>
              </a:defRPr>
            </a:lvl6pPr>
            <a:lvl7pPr lvl="6">
              <a:spcBef>
                <a:spcPts val="360"/>
              </a:spcBef>
              <a:buClr>
                <a:srgbClr val="859CB1"/>
              </a:buClr>
              <a:buSzPct val="100000"/>
              <a:buFont typeface="Source Sans Pro"/>
              <a:buChar char="●"/>
              <a:defRPr sz="1800">
                <a:solidFill>
                  <a:srgbClr val="2C343B"/>
                </a:solidFill>
                <a:latin typeface="Source Sans Pro"/>
                <a:ea typeface="Source Sans Pro"/>
                <a:cs typeface="Source Sans Pro"/>
                <a:sym typeface="Source Sans Pro"/>
              </a:defRPr>
            </a:lvl7pPr>
            <a:lvl8pPr lvl="7">
              <a:spcBef>
                <a:spcPts val="360"/>
              </a:spcBef>
              <a:buClr>
                <a:srgbClr val="859CB1"/>
              </a:buClr>
              <a:buSzPct val="100000"/>
              <a:buFont typeface="Source Sans Pro"/>
              <a:buChar char="○"/>
              <a:defRPr sz="1800">
                <a:solidFill>
                  <a:srgbClr val="2C343B"/>
                </a:solidFill>
                <a:latin typeface="Source Sans Pro"/>
                <a:ea typeface="Source Sans Pro"/>
                <a:cs typeface="Source Sans Pro"/>
                <a:sym typeface="Source Sans Pro"/>
              </a:defRPr>
            </a:lvl8pPr>
            <a:lvl9pPr lvl="8">
              <a:spcBef>
                <a:spcPts val="360"/>
              </a:spcBef>
              <a:buClr>
                <a:srgbClr val="859CB1"/>
              </a:buClr>
              <a:buSzPct val="100000"/>
              <a:buFont typeface="Source Sans Pro"/>
              <a:buChar char="■"/>
              <a:defRPr sz="1800">
                <a:solidFill>
                  <a:srgbClr val="2C343B"/>
                </a:solidFill>
                <a:latin typeface="Source Sans Pro"/>
                <a:ea typeface="Source Sans Pro"/>
                <a:cs typeface="Source Sans Pro"/>
                <a:sym typeface="Source Sans Pro"/>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15.png"/><Relationship Id="rId22" Type="http://schemas.openxmlformats.org/officeDocument/2006/relationships/image" Target="../media/image52.png"/><Relationship Id="rId21" Type="http://schemas.openxmlformats.org/officeDocument/2006/relationships/hyperlink" Target="#slide=id.g14b2e58be9_1_60" TargetMode="External"/><Relationship Id="rId24" Type="http://schemas.openxmlformats.org/officeDocument/2006/relationships/image" Target="../media/image17.png"/><Relationship Id="rId23" Type="http://schemas.openxmlformats.org/officeDocument/2006/relationships/hyperlink" Target="#slide=id.g1e907ebe9e_0_12"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hyperlink" Target="https://www.google.com/edu/products/productivity-tools/classroom/" TargetMode="External"/><Relationship Id="rId9" Type="http://schemas.openxmlformats.org/officeDocument/2006/relationships/image" Target="../media/image20.png"/><Relationship Id="rId26" Type="http://schemas.openxmlformats.org/officeDocument/2006/relationships/image" Target="../media/image29.png"/><Relationship Id="rId25" Type="http://schemas.openxmlformats.org/officeDocument/2006/relationships/hyperlink" Target="#slide=id.g35f391192_029" TargetMode="External"/><Relationship Id="rId28" Type="http://schemas.openxmlformats.org/officeDocument/2006/relationships/image" Target="../media/image18.png"/><Relationship Id="rId27" Type="http://schemas.openxmlformats.org/officeDocument/2006/relationships/hyperlink" Target="#slide=id.g1c3e1518c7_1_50" TargetMode="External"/><Relationship Id="rId5" Type="http://schemas.openxmlformats.org/officeDocument/2006/relationships/image" Target="../media/image28.png"/><Relationship Id="rId6" Type="http://schemas.openxmlformats.org/officeDocument/2006/relationships/hyperlink" Target="#slide=id.g35f391192_073" TargetMode="External"/><Relationship Id="rId29" Type="http://schemas.openxmlformats.org/officeDocument/2006/relationships/hyperlink" Target="http://bit.ly/AATSP17-Steiner" TargetMode="External"/><Relationship Id="rId7" Type="http://schemas.openxmlformats.org/officeDocument/2006/relationships/image" Target="../media/image7.jpg"/><Relationship Id="rId8" Type="http://schemas.openxmlformats.org/officeDocument/2006/relationships/hyperlink" Target="#slide=id.g14b5e8a94b_0_12" TargetMode="External"/><Relationship Id="rId11" Type="http://schemas.openxmlformats.org/officeDocument/2006/relationships/image" Target="../media/image11.png"/><Relationship Id="rId10" Type="http://schemas.openxmlformats.org/officeDocument/2006/relationships/hyperlink" Target="#slide=id.g35f391192_04" TargetMode="External"/><Relationship Id="rId13" Type="http://schemas.openxmlformats.org/officeDocument/2006/relationships/image" Target="../media/image16.png"/><Relationship Id="rId12" Type="http://schemas.openxmlformats.org/officeDocument/2006/relationships/hyperlink" Target="#slide=id.g1c3e1518c7_1_42" TargetMode="External"/><Relationship Id="rId15" Type="http://schemas.openxmlformats.org/officeDocument/2006/relationships/image" Target="../media/image14.png"/><Relationship Id="rId14" Type="http://schemas.openxmlformats.org/officeDocument/2006/relationships/hyperlink" Target="#slide=id.g14b2e58be9_1_45" TargetMode="External"/><Relationship Id="rId17" Type="http://schemas.openxmlformats.org/officeDocument/2006/relationships/image" Target="../media/image19.png"/><Relationship Id="rId16" Type="http://schemas.openxmlformats.org/officeDocument/2006/relationships/hyperlink" Target="#slide=id.g14b2e58be9_1_20" TargetMode="External"/><Relationship Id="rId19" Type="http://schemas.openxmlformats.org/officeDocument/2006/relationships/hyperlink" Target="#slide=id.g14b2e58be9_1_65" TargetMode="External"/><Relationship Id="rId18" Type="http://schemas.openxmlformats.org/officeDocument/2006/relationships/hyperlink" Target="mailto:krista.steiner@clintonokschools.org"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image" Target="../media/image58.jpg"/><Relationship Id="rId4" Type="http://schemas.openxmlformats.org/officeDocument/2006/relationships/hyperlink" Target="https://getkahoot.com/" TargetMode="External"/><Relationship Id="rId9" Type="http://schemas.openxmlformats.org/officeDocument/2006/relationships/image" Target="../media/image47.png"/><Relationship Id="rId5" Type="http://schemas.openxmlformats.org/officeDocument/2006/relationships/image" Target="../media/image43.png"/><Relationship Id="rId6" Type="http://schemas.openxmlformats.org/officeDocument/2006/relationships/image" Target="../media/image45.jpg"/><Relationship Id="rId7" Type="http://schemas.openxmlformats.org/officeDocument/2006/relationships/image" Target="../media/image44.png"/><Relationship Id="rId8" Type="http://schemas.openxmlformats.org/officeDocument/2006/relationships/image" Target="../media/image87.png"/><Relationship Id="rId11" Type="http://schemas.openxmlformats.org/officeDocument/2006/relationships/image" Target="../media/image46.jpg"/><Relationship Id="rId10" Type="http://schemas.openxmlformats.org/officeDocument/2006/relationships/hyperlink" Target="https://kahoot.it/#/" TargetMode="External"/><Relationship Id="rId13" Type="http://schemas.openxmlformats.org/officeDocument/2006/relationships/image" Target="../media/image36.png"/><Relationship Id="rId12" Type="http://schemas.openxmlformats.org/officeDocument/2006/relationships/hyperlink" Target="#slide=id.g1c3da96243_0_0"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hyperlink" Target="https://files.getkahoot.com/academy/Kahoot_Academy_Getting_Started_Guide_2nd_Ed_-_June_2016.pdf" TargetMode="External"/><Relationship Id="rId4" Type="http://schemas.openxmlformats.org/officeDocument/2006/relationships/hyperlink" Target="https://getkahoot.com/how-it-works" TargetMode="External"/><Relationship Id="rId5" Type="http://schemas.openxmlformats.org/officeDocument/2006/relationships/hyperlink" Target="https://getkahoot.com/blog/new-to-kahoot-find-public-kahoots-faster-have-fun-longer" TargetMode="External"/><Relationship Id="rId6" Type="http://schemas.openxmlformats.org/officeDocument/2006/relationships/hyperlink" Target="https://getkahoot.com/blog/kahoot-creator" TargetMode="External"/><Relationship Id="rId7" Type="http://schemas.openxmlformats.org/officeDocument/2006/relationships/hyperlink" Target="#slide=id.g1c3da96243_0_0" TargetMode="External"/><Relationship Id="rId8" Type="http://schemas.openxmlformats.org/officeDocument/2006/relationships/image" Target="../media/image3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 Id="rId3" Type="http://schemas.openxmlformats.org/officeDocument/2006/relationships/image" Target="../media/image49.jpg"/><Relationship Id="rId4" Type="http://schemas.openxmlformats.org/officeDocument/2006/relationships/hyperlink" Target="https://www.playosmo.com/en/" TargetMode="External"/><Relationship Id="rId9" Type="http://schemas.openxmlformats.org/officeDocument/2006/relationships/hyperlink" Target="#slide=id.g1c3da96243_0_0" TargetMode="External"/><Relationship Id="rId5" Type="http://schemas.openxmlformats.org/officeDocument/2006/relationships/image" Target="../media/image48.png"/><Relationship Id="rId6" Type="http://schemas.openxmlformats.org/officeDocument/2006/relationships/image" Target="../media/image54.jpg"/><Relationship Id="rId7" Type="http://schemas.openxmlformats.org/officeDocument/2006/relationships/image" Target="../media/image53.jpg"/><Relationship Id="rId8" Type="http://schemas.openxmlformats.org/officeDocument/2006/relationships/image" Target="../media/image50.png"/><Relationship Id="rId10" Type="http://schemas.openxmlformats.org/officeDocument/2006/relationships/image" Target="../media/image3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hyperlink" Target="http://www.sphero.com" TargetMode="External"/><Relationship Id="rId4" Type="http://schemas.openxmlformats.org/officeDocument/2006/relationships/image" Target="../media/image57.png"/><Relationship Id="rId5" Type="http://schemas.openxmlformats.org/officeDocument/2006/relationships/image" Target="../media/image56.jpg"/><Relationship Id="rId6" Type="http://schemas.openxmlformats.org/officeDocument/2006/relationships/image" Target="../media/image55.jpg"/><Relationship Id="rId7" Type="http://schemas.openxmlformats.org/officeDocument/2006/relationships/hyperlink" Target="#slide=id.g1c3da96243_0_0" TargetMode="External"/><Relationship Id="rId8" Type="http://schemas.openxmlformats.org/officeDocument/2006/relationships/image" Target="../media/image3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 Id="rId3" Type="http://schemas.openxmlformats.org/officeDocument/2006/relationships/image" Target="../media/image58.jpg"/><Relationship Id="rId4" Type="http://schemas.openxmlformats.org/officeDocument/2006/relationships/image" Target="../media/image61.png"/><Relationship Id="rId9" Type="http://schemas.openxmlformats.org/officeDocument/2006/relationships/image" Target="../media/image36.png"/><Relationship Id="rId5" Type="http://schemas.openxmlformats.org/officeDocument/2006/relationships/image" Target="../media/image63.png"/><Relationship Id="rId6" Type="http://schemas.openxmlformats.org/officeDocument/2006/relationships/image" Target="../media/image59.jpg"/><Relationship Id="rId7" Type="http://schemas.openxmlformats.org/officeDocument/2006/relationships/image" Target="../media/image67.png"/><Relationship Id="rId8" Type="http://schemas.openxmlformats.org/officeDocument/2006/relationships/hyperlink" Target="#slide=id.g1c3da96243_0_0"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 Id="rId3" Type="http://schemas.openxmlformats.org/officeDocument/2006/relationships/hyperlink" Target="http://explaineverything.com/support/tutorials/ios/" TargetMode="External"/><Relationship Id="rId4" Type="http://schemas.openxmlformats.org/officeDocument/2006/relationships/hyperlink" Target="http://www.learninginspired.com/13-things-to-do-on-explain-everything" TargetMode="External"/><Relationship Id="rId5" Type="http://schemas.openxmlformats.org/officeDocument/2006/relationships/hyperlink" Target="http://www.learninginspired.com/13-things-to-do-on-explain-everything" TargetMode="External"/><Relationship Id="rId6" Type="http://schemas.openxmlformats.org/officeDocument/2006/relationships/hyperlink" Target="http://www.mrswideen.com/2013/03/using-explain-everything-in-primary.html" TargetMode="External"/><Relationship Id="rId7" Type="http://schemas.openxmlformats.org/officeDocument/2006/relationships/hyperlink" Target="#slide=id.g1c3da96243_0_0" TargetMode="External"/><Relationship Id="rId8" Type="http://schemas.openxmlformats.org/officeDocument/2006/relationships/image" Target="../media/image3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 Id="rId3" Type="http://schemas.openxmlformats.org/officeDocument/2006/relationships/image" Target="../media/image49.jpg"/><Relationship Id="rId4" Type="http://schemas.openxmlformats.org/officeDocument/2006/relationships/image" Target="../media/image60.png"/><Relationship Id="rId9" Type="http://schemas.openxmlformats.org/officeDocument/2006/relationships/hyperlink" Target="#slide=id.g1c3da96243_0_0" TargetMode="External"/><Relationship Id="rId5" Type="http://schemas.openxmlformats.org/officeDocument/2006/relationships/image" Target="../media/image88.png"/><Relationship Id="rId6" Type="http://schemas.openxmlformats.org/officeDocument/2006/relationships/image" Target="../media/image93.png"/><Relationship Id="rId7" Type="http://schemas.openxmlformats.org/officeDocument/2006/relationships/image" Target="../media/image76.png"/><Relationship Id="rId8" Type="http://schemas.openxmlformats.org/officeDocument/2006/relationships/image" Target="../media/image62.png"/><Relationship Id="rId10" Type="http://schemas.openxmlformats.org/officeDocument/2006/relationships/image" Target="../media/image3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71.png"/><Relationship Id="rId4" Type="http://schemas.openxmlformats.org/officeDocument/2006/relationships/image" Target="../media/image73.jpg"/><Relationship Id="rId9" Type="http://schemas.openxmlformats.org/officeDocument/2006/relationships/hyperlink" Target="#slide=id.g1c3da96243_0_0" TargetMode="External"/><Relationship Id="rId5" Type="http://schemas.openxmlformats.org/officeDocument/2006/relationships/hyperlink" Target="http://www.youtube.com/watch?v=NHeT8A3MNfY" TargetMode="External"/><Relationship Id="rId6" Type="http://schemas.openxmlformats.org/officeDocument/2006/relationships/image" Target="../media/image65.jpg"/><Relationship Id="rId7" Type="http://schemas.openxmlformats.org/officeDocument/2006/relationships/hyperlink" Target="http://www.youtube.com/watch?v=kYuuj70mbGE" TargetMode="External"/><Relationship Id="rId8" Type="http://schemas.openxmlformats.org/officeDocument/2006/relationships/image" Target="../media/image64.jpg"/><Relationship Id="rId10" Type="http://schemas.openxmlformats.org/officeDocument/2006/relationships/image" Target="../media/image3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image" Target="../media/image58.jpg"/><Relationship Id="rId4" Type="http://schemas.openxmlformats.org/officeDocument/2006/relationships/hyperlink" Target="https://vr.google.com/cardboard/" TargetMode="External"/><Relationship Id="rId9" Type="http://schemas.openxmlformats.org/officeDocument/2006/relationships/image" Target="../media/image74.png"/><Relationship Id="rId5" Type="http://schemas.openxmlformats.org/officeDocument/2006/relationships/image" Target="../media/image66.png"/><Relationship Id="rId6" Type="http://schemas.openxmlformats.org/officeDocument/2006/relationships/hyperlink" Target="https://vr.google.com/cardboard/apps/" TargetMode="External"/><Relationship Id="rId7" Type="http://schemas.openxmlformats.org/officeDocument/2006/relationships/image" Target="../media/image68.png"/><Relationship Id="rId8" Type="http://schemas.openxmlformats.org/officeDocument/2006/relationships/hyperlink" Target="http://classtechtips.com/vrbook/" TargetMode="External"/><Relationship Id="rId11" Type="http://schemas.openxmlformats.org/officeDocument/2006/relationships/hyperlink" Target="http://www.makeuseof.com/tag/best-vr-apps-google-cardboard/" TargetMode="External"/><Relationship Id="rId10" Type="http://schemas.openxmlformats.org/officeDocument/2006/relationships/hyperlink" Target="http://www.makeuseof.com/tag/best-vr-apps-google-cardboard/" TargetMode="External"/><Relationship Id="rId13" Type="http://schemas.openxmlformats.org/officeDocument/2006/relationships/image" Target="../media/image72.png"/><Relationship Id="rId12" Type="http://schemas.openxmlformats.org/officeDocument/2006/relationships/hyperlink" Target="https://www.youtube.com/360" TargetMode="External"/><Relationship Id="rId15" Type="http://schemas.openxmlformats.org/officeDocument/2006/relationships/image" Target="../media/image80.png"/><Relationship Id="rId14" Type="http://schemas.openxmlformats.org/officeDocument/2006/relationships/hyperlink" Target="https://www.youtube.com/360" TargetMode="External"/><Relationship Id="rId17" Type="http://schemas.openxmlformats.org/officeDocument/2006/relationships/image" Target="../media/image36.png"/><Relationship Id="rId16" Type="http://schemas.openxmlformats.org/officeDocument/2006/relationships/hyperlink" Target="#slide=id.g1c3da96243_0_0"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70.png"/><Relationship Id="rId4" Type="http://schemas.openxmlformats.org/officeDocument/2006/relationships/image" Target="../media/image77.png"/><Relationship Id="rId9" Type="http://schemas.openxmlformats.org/officeDocument/2006/relationships/hyperlink" Target="#slide=id.g1c3da96243_0_0" TargetMode="External"/><Relationship Id="rId5" Type="http://schemas.openxmlformats.org/officeDocument/2006/relationships/image" Target="../media/image75.png"/><Relationship Id="rId6" Type="http://schemas.openxmlformats.org/officeDocument/2006/relationships/image" Target="../media/image92.png"/><Relationship Id="rId7" Type="http://schemas.openxmlformats.org/officeDocument/2006/relationships/image" Target="../media/image81.png"/><Relationship Id="rId8" Type="http://schemas.openxmlformats.org/officeDocument/2006/relationships/image" Target="../media/image83.png"/><Relationship Id="rId10" Type="http://schemas.openxmlformats.org/officeDocument/2006/relationships/image" Target="../media/image36.png"/></Relationships>
</file>

<file path=ppt/slides/_rels/slide2.xml.rels><?xml version="1.0" encoding="UTF-8" standalone="yes"?><Relationships xmlns="http://schemas.openxmlformats.org/package/2006/relationships"><Relationship Id="rId20" Type="http://schemas.openxmlformats.org/officeDocument/2006/relationships/image" Target="../media/image15.png"/><Relationship Id="rId22" Type="http://schemas.openxmlformats.org/officeDocument/2006/relationships/image" Target="../media/image52.png"/><Relationship Id="rId21" Type="http://schemas.openxmlformats.org/officeDocument/2006/relationships/hyperlink" Target="https://getkahoot.com/" TargetMode="External"/><Relationship Id="rId24" Type="http://schemas.openxmlformats.org/officeDocument/2006/relationships/image" Target="../media/image17.png"/><Relationship Id="rId23" Type="http://schemas.openxmlformats.org/officeDocument/2006/relationships/hyperlink" Target="https://vr.google.com/cardboard/" TargetMode="External"/><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3.png"/><Relationship Id="rId4" Type="http://schemas.openxmlformats.org/officeDocument/2006/relationships/hyperlink" Target="https://www.google.com/edu/products/productivity-tools/classroom/" TargetMode="External"/><Relationship Id="rId9" Type="http://schemas.openxmlformats.org/officeDocument/2006/relationships/image" Target="../media/image20.png"/><Relationship Id="rId26" Type="http://schemas.openxmlformats.org/officeDocument/2006/relationships/image" Target="../media/image29.png"/><Relationship Id="rId25" Type="http://schemas.openxmlformats.org/officeDocument/2006/relationships/hyperlink" Target="https://quizlet.com/features/live" TargetMode="External"/><Relationship Id="rId28" Type="http://schemas.openxmlformats.org/officeDocument/2006/relationships/image" Target="../media/image18.png"/><Relationship Id="rId27" Type="http://schemas.openxmlformats.org/officeDocument/2006/relationships/hyperlink" Target="https://nearpod.com/" TargetMode="External"/><Relationship Id="rId5" Type="http://schemas.openxmlformats.org/officeDocument/2006/relationships/image" Target="../media/image28.png"/><Relationship Id="rId6" Type="http://schemas.openxmlformats.org/officeDocument/2006/relationships/hyperlink" Target="https://www.actfl.org/sites/default/files/pdfs/Can-Do_Statements.pdf" TargetMode="External"/><Relationship Id="rId29" Type="http://schemas.openxmlformats.org/officeDocument/2006/relationships/hyperlink" Target="http://bit.ly/AATSP17-Tech" TargetMode="External"/><Relationship Id="rId7" Type="http://schemas.openxmlformats.org/officeDocument/2006/relationships/image" Target="../media/image7.jpg"/><Relationship Id="rId8" Type="http://schemas.openxmlformats.org/officeDocument/2006/relationships/hyperlink" Target="http://explaineverything.com/" TargetMode="External"/><Relationship Id="rId30" Type="http://schemas.openxmlformats.org/officeDocument/2006/relationships/image" Target="../media/image21.png"/><Relationship Id="rId11" Type="http://schemas.openxmlformats.org/officeDocument/2006/relationships/image" Target="../media/image11.png"/><Relationship Id="rId10" Type="http://schemas.openxmlformats.org/officeDocument/2006/relationships/hyperlink" Target="https://www.duolingo.com/" TargetMode="External"/><Relationship Id="rId13" Type="http://schemas.openxmlformats.org/officeDocument/2006/relationships/image" Target="../media/image16.png"/><Relationship Id="rId12" Type="http://schemas.openxmlformats.org/officeDocument/2006/relationships/hyperlink" Target="https://edpuzzle.com/" TargetMode="External"/><Relationship Id="rId15" Type="http://schemas.openxmlformats.org/officeDocument/2006/relationships/image" Target="../media/image14.png"/><Relationship Id="rId14" Type="http://schemas.openxmlformats.org/officeDocument/2006/relationships/hyperlink" Target="https://www.playosmo.com/en/" TargetMode="External"/><Relationship Id="rId17" Type="http://schemas.openxmlformats.org/officeDocument/2006/relationships/image" Target="../media/image19.png"/><Relationship Id="rId16" Type="http://schemas.openxmlformats.org/officeDocument/2006/relationships/hyperlink" Target="http://www.sphero.com/" TargetMode="External"/><Relationship Id="rId19" Type="http://schemas.openxmlformats.org/officeDocument/2006/relationships/hyperlink" Target="http://www.duckduckmoose.com/educational-iphone-itouch-apps-for-kids/chatterpix/" TargetMode="External"/><Relationship Id="rId18" Type="http://schemas.openxmlformats.org/officeDocument/2006/relationships/hyperlink" Target="mailto:krista.steiner@clintonokschools.org"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85.jpg"/><Relationship Id="rId4" Type="http://schemas.openxmlformats.org/officeDocument/2006/relationships/image" Target="../media/image78.jpg"/><Relationship Id="rId9" Type="http://schemas.openxmlformats.org/officeDocument/2006/relationships/hyperlink" Target="http://web.seesaw.me/" TargetMode="External"/><Relationship Id="rId5" Type="http://schemas.openxmlformats.org/officeDocument/2006/relationships/image" Target="../media/image79.png"/><Relationship Id="rId6" Type="http://schemas.openxmlformats.org/officeDocument/2006/relationships/image" Target="../media/image86.png"/><Relationship Id="rId7" Type="http://schemas.openxmlformats.org/officeDocument/2006/relationships/image" Target="../media/image90.png"/><Relationship Id="rId8" Type="http://schemas.openxmlformats.org/officeDocument/2006/relationships/image" Target="../media/image82.png"/><Relationship Id="rId11" Type="http://schemas.openxmlformats.org/officeDocument/2006/relationships/hyperlink" Target="http://explaineverything.com/" TargetMode="External"/><Relationship Id="rId10" Type="http://schemas.openxmlformats.org/officeDocument/2006/relationships/hyperlink" Target="http://explaineverything.com/" TargetMode="External"/><Relationship Id="rId13" Type="http://schemas.openxmlformats.org/officeDocument/2006/relationships/hyperlink" Target="https://www.actfl.org/sites/default/files/pdfs/Can-Do_Statements.pdf" TargetMode="External"/><Relationship Id="rId12" Type="http://schemas.openxmlformats.org/officeDocument/2006/relationships/hyperlink" Target="https://www.google.com/slides/about/" TargetMode="External"/><Relationship Id="rId15" Type="http://schemas.openxmlformats.org/officeDocument/2006/relationships/hyperlink" Target="https://sites.google.com/" TargetMode="External"/><Relationship Id="rId14" Type="http://schemas.openxmlformats.org/officeDocument/2006/relationships/hyperlink" Target="https://www.actfl.org/sites/default/files/pdfs/Can-Do_Statements.pdf" TargetMode="External"/><Relationship Id="rId17" Type="http://schemas.openxmlformats.org/officeDocument/2006/relationships/hyperlink" Target="#slide=id.g1c3da96243_0_0" TargetMode="External"/><Relationship Id="rId16" Type="http://schemas.openxmlformats.org/officeDocument/2006/relationships/image" Target="../media/image84.png"/><Relationship Id="rId18" Type="http://schemas.openxmlformats.org/officeDocument/2006/relationships/image" Target="../media/image3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1.xml"/><Relationship Id="rId3" Type="http://schemas.openxmlformats.org/officeDocument/2006/relationships/image" Target="../media/image91.jpg"/><Relationship Id="rId4" Type="http://schemas.openxmlformats.org/officeDocument/2006/relationships/image" Target="../media/image89.png"/><Relationship Id="rId5" Type="http://schemas.openxmlformats.org/officeDocument/2006/relationships/hyperlink" Target="#slide=id.g1c3da96243_0_0" TargetMode="External"/><Relationship Id="rId6" Type="http://schemas.openxmlformats.org/officeDocument/2006/relationships/image" Target="../media/image3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hyperlink" Target="#slide=id.g1c3da96243_0_0" TargetMode="Externa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hyperlink" Target="https://docs.google.com/presentation/d/1omzSXuEKKmjz-9M6bsbdHkL_6LUNK7mQ28qLgB_UWSQ/edit?usp=sharing" TargetMode="External"/><Relationship Id="rId4" Type="http://schemas.openxmlformats.org/officeDocument/2006/relationships/hyperlink" Target="https://docs.google.com/presentation/d/1xIHiJ-9u1YYe1ecjvEF23lBDh_oqy0S-5D_0768prT4/edit?usp=sharing" TargetMode="External"/><Relationship Id="rId5" Type="http://schemas.openxmlformats.org/officeDocument/2006/relationships/hyperlink" Target="https://docs.google.com/presentation/d/11tZTPCCCjVuUdb8anb9uOIEfXA0iE2A_BELEXgxawsM/edit?usp=sharing" TargetMode="External"/><Relationship Id="rId6" Type="http://schemas.openxmlformats.org/officeDocument/2006/relationships/hyperlink" Target="#slide=id.g1c3da96243_0_0" TargetMode="External"/><Relationship Id="rId7" Type="http://schemas.openxmlformats.org/officeDocument/2006/relationships/image" Target="../media/image3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hyperlink" Target="http://classtechtips.com/" TargetMode="External"/><Relationship Id="rId4" Type="http://schemas.openxmlformats.org/officeDocument/2006/relationships/hyperlink" Target="http://www.shakeuplearning.com/" TargetMode="External"/><Relationship Id="rId9" Type="http://schemas.openxmlformats.org/officeDocument/2006/relationships/image" Target="../media/image36.png"/><Relationship Id="rId5" Type="http://schemas.openxmlformats.org/officeDocument/2006/relationships/hyperlink" Target="http://alicekeeler.com/" TargetMode="External"/><Relationship Id="rId6" Type="http://schemas.openxmlformats.org/officeDocument/2006/relationships/hyperlink" Target="https://theinnovativeeducator.blogspot.com/" TargetMode="External"/><Relationship Id="rId7" Type="http://schemas.openxmlformats.org/officeDocument/2006/relationships/hyperlink" Target="http://ditchthattextbook.com/" TargetMode="External"/><Relationship Id="rId8" Type="http://schemas.openxmlformats.org/officeDocument/2006/relationships/hyperlink" Target="#slide=id.g1c3da96243_0_0"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5.xml"/><Relationship Id="rId3" Type="http://schemas.openxmlformats.org/officeDocument/2006/relationships/image" Target="../media/image91.jpg"/><Relationship Id="rId4" Type="http://schemas.openxmlformats.org/officeDocument/2006/relationships/hyperlink" Target="http://www.slidescarnival.com/" TargetMode="External"/><Relationship Id="rId5" Type="http://schemas.openxmlformats.org/officeDocument/2006/relationships/hyperlink" Target="http://unsplash.com/" TargetMode="External"/><Relationship Id="rId6" Type="http://schemas.openxmlformats.org/officeDocument/2006/relationships/hyperlink" Target="http://subtlepatterns.com/" TargetMode="External"/><Relationship Id="rId7" Type="http://schemas.openxmlformats.org/officeDocument/2006/relationships/hyperlink" Target="#slide=id.g1c3da96243_0_0" TargetMode="External"/><Relationship Id="rId8" Type="http://schemas.openxmlformats.org/officeDocument/2006/relationships/image" Target="../media/image3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6.xml"/><Relationship Id="rId3" Type="http://schemas.openxmlformats.org/officeDocument/2006/relationships/image" Target="../media/image49.jpg"/><Relationship Id="rId4" Type="http://schemas.openxmlformats.org/officeDocument/2006/relationships/hyperlink" Target="mailto:krista.steiner@clintonokschools.org" TargetMode="External"/><Relationship Id="rId5" Type="http://schemas.openxmlformats.org/officeDocument/2006/relationships/hyperlink" Target="http://bit.ly/AATSP17-Tech"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docs.google.com/document/d/1Hj41P8I0lEDNx8WnuYkuGVbY6CvRanM15yQLO2GSSps/edit?usp=sharing" TargetMode="External"/><Relationship Id="rId4" Type="http://schemas.openxmlformats.org/officeDocument/2006/relationships/hyperlink" Target="https://docs.google.com/document/d/1Hj41P8I0lEDNx8WnuYkuGVbY6CvRanM15yQLO2GSSps/edit?usp=sharing" TargetMode="External"/><Relationship Id="rId5" Type="http://schemas.openxmlformats.org/officeDocument/2006/relationships/image" Target="../media/image35.jpg"/><Relationship Id="rId6" Type="http://schemas.openxmlformats.org/officeDocument/2006/relationships/hyperlink" Target="#slide=id.g1c3da96243_0_0" TargetMode="External"/><Relationship Id="rId7"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25.jpg"/><Relationship Id="rId4" Type="http://schemas.openxmlformats.org/officeDocument/2006/relationships/hyperlink" Target="#slide=id.g1c3da96243_0_0"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hyperlink" Target="#slide=id.g1c3da96243_0_0"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51.jpg"/><Relationship Id="rId4" Type="http://schemas.openxmlformats.org/officeDocument/2006/relationships/hyperlink" Target="#slide=id.g1c3da96243_0_0" TargetMode="External"/></Relationships>
</file>

<file path=ppt/slides/_rels/slide7.xml.rels><?xml version="1.0" encoding="UTF-8" standalone="yes"?><Relationships xmlns="http://schemas.openxmlformats.org/package/2006/relationships"><Relationship Id="rId20" Type="http://schemas.openxmlformats.org/officeDocument/2006/relationships/image" Target="../media/image27.png"/><Relationship Id="rId22" Type="http://schemas.openxmlformats.org/officeDocument/2006/relationships/image" Target="../media/image28.png"/><Relationship Id="rId21" Type="http://schemas.openxmlformats.org/officeDocument/2006/relationships/hyperlink" Target="https://docs.google.com/presentation/u/0/" TargetMode="External"/><Relationship Id="rId24" Type="http://schemas.openxmlformats.org/officeDocument/2006/relationships/image" Target="../media/image17.png"/><Relationship Id="rId23" Type="http://schemas.openxmlformats.org/officeDocument/2006/relationships/hyperlink" Target="https://vr.google.com/cardboard/" TargetMode="External"/><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hyperlink" Target="https://www.actfl.org/sites/default/files/pdfs/Can-Do_Statements.pdf" TargetMode="External"/><Relationship Id="rId4" Type="http://schemas.openxmlformats.org/officeDocument/2006/relationships/image" Target="../media/image7.jpg"/><Relationship Id="rId9" Type="http://schemas.openxmlformats.org/officeDocument/2006/relationships/hyperlink" Target="https://edpuzzle.com/" TargetMode="External"/><Relationship Id="rId26" Type="http://schemas.openxmlformats.org/officeDocument/2006/relationships/image" Target="../media/image29.png"/><Relationship Id="rId25" Type="http://schemas.openxmlformats.org/officeDocument/2006/relationships/hyperlink" Target="https://quizlet.com/features/live" TargetMode="External"/><Relationship Id="rId27" Type="http://schemas.openxmlformats.org/officeDocument/2006/relationships/hyperlink" Target="#slide=id.g1c3da96243_0_0" TargetMode="External"/><Relationship Id="rId5" Type="http://schemas.openxmlformats.org/officeDocument/2006/relationships/hyperlink" Target="http://explaineverything.com/" TargetMode="External"/><Relationship Id="rId6" Type="http://schemas.openxmlformats.org/officeDocument/2006/relationships/image" Target="../media/image20.png"/><Relationship Id="rId7" Type="http://schemas.openxmlformats.org/officeDocument/2006/relationships/hyperlink" Target="https://www.duolingo.com/" TargetMode="External"/><Relationship Id="rId8" Type="http://schemas.openxmlformats.org/officeDocument/2006/relationships/image" Target="../media/image11.png"/><Relationship Id="rId11" Type="http://schemas.openxmlformats.org/officeDocument/2006/relationships/hyperlink" Target="https://www.playosmo.com/en/" TargetMode="External"/><Relationship Id="rId10" Type="http://schemas.openxmlformats.org/officeDocument/2006/relationships/image" Target="../media/image16.png"/><Relationship Id="rId13" Type="http://schemas.openxmlformats.org/officeDocument/2006/relationships/hyperlink" Target="http://www.sphero.com/" TargetMode="External"/><Relationship Id="rId12" Type="http://schemas.openxmlformats.org/officeDocument/2006/relationships/image" Target="../media/image14.png"/><Relationship Id="rId15" Type="http://schemas.openxmlformats.org/officeDocument/2006/relationships/hyperlink" Target="mailto:krista.steiner@clintonokschools.org" TargetMode="External"/><Relationship Id="rId14" Type="http://schemas.openxmlformats.org/officeDocument/2006/relationships/image" Target="../media/image19.png"/><Relationship Id="rId17" Type="http://schemas.openxmlformats.org/officeDocument/2006/relationships/image" Target="../media/image15.png"/><Relationship Id="rId16" Type="http://schemas.openxmlformats.org/officeDocument/2006/relationships/hyperlink" Target="http://www.duckduckmoose.com/educational-iphone-itouch-apps-for-kids/chatterpix/" TargetMode="External"/><Relationship Id="rId19" Type="http://schemas.openxmlformats.org/officeDocument/2006/relationships/image" Target="../media/image52.png"/><Relationship Id="rId18" Type="http://schemas.openxmlformats.org/officeDocument/2006/relationships/hyperlink" Target="https://getkahoot.com/"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49.jpg"/><Relationship Id="rId4" Type="http://schemas.openxmlformats.org/officeDocument/2006/relationships/hyperlink" Target="https://schools.duolingo.com" TargetMode="External"/><Relationship Id="rId9" Type="http://schemas.openxmlformats.org/officeDocument/2006/relationships/image" Target="../media/image33.png"/><Relationship Id="rId5" Type="http://schemas.openxmlformats.org/officeDocument/2006/relationships/image" Target="../media/image30.png"/><Relationship Id="rId6" Type="http://schemas.openxmlformats.org/officeDocument/2006/relationships/image" Target="../media/image32.png"/><Relationship Id="rId7" Type="http://schemas.openxmlformats.org/officeDocument/2006/relationships/image" Target="../media/image31.png"/><Relationship Id="rId8" Type="http://schemas.openxmlformats.org/officeDocument/2006/relationships/image" Target="../media/image34.png"/><Relationship Id="rId11" Type="http://schemas.openxmlformats.org/officeDocument/2006/relationships/hyperlink" Target="#slide=id.g1c3da96243_0_0" TargetMode="External"/><Relationship Id="rId10" Type="http://schemas.openxmlformats.org/officeDocument/2006/relationships/image" Target="../media/image39.png"/><Relationship Id="rId12" Type="http://schemas.openxmlformats.org/officeDocument/2006/relationships/image" Target="../media/image3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hyperlink" Target="#slide=id.g1c3da96243_0_0" TargetMode="External"/><Relationship Id="rId5" Type="http://schemas.openxmlformats.org/officeDocument/2006/relationships/image" Target="../media/image40.png"/><Relationship Id="rId6" Type="http://schemas.openxmlformats.org/officeDocument/2006/relationships/image" Target="../media/image41.png"/><Relationship Id="rId7" Type="http://schemas.openxmlformats.org/officeDocument/2006/relationships/image" Target="../media/image42.png"/><Relationship Id="rId8" Type="http://schemas.openxmlformats.org/officeDocument/2006/relationships/image" Target="../media/image69.png"/><Relationship Id="rId10"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 name="Shape 52"/>
        <p:cNvGrpSpPr/>
        <p:nvPr/>
      </p:nvGrpSpPr>
      <p:grpSpPr>
        <a:xfrm>
          <a:off x="0" y="0"/>
          <a:ext cx="0" cy="0"/>
          <a:chOff x="0" y="0"/>
          <a:chExt cx="0" cy="0"/>
        </a:xfrm>
      </p:grpSpPr>
      <p:sp>
        <p:nvSpPr>
          <p:cNvPr id="53" name="Shape 53"/>
          <p:cNvSpPr/>
          <p:nvPr/>
        </p:nvSpPr>
        <p:spPr>
          <a:xfrm>
            <a:off x="1359475" y="4364675"/>
            <a:ext cx="6062700" cy="735000"/>
          </a:xfrm>
          <a:prstGeom prst="flowChartAlternateProcess">
            <a:avLst/>
          </a:prstGeom>
          <a:noFill/>
          <a:ln cap="flat" cmpd="sng" w="76200">
            <a:solidFill>
              <a:srgbClr val="FFFF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pic>
        <p:nvPicPr>
          <p:cNvPr descr="google-classroom-logo.png" id="54" name="Shape 54"/>
          <p:cNvPicPr preferRelativeResize="0"/>
          <p:nvPr/>
        </p:nvPicPr>
        <p:blipFill>
          <a:blip r:embed="rId3">
            <a:alphaModFix/>
          </a:blip>
          <a:stretch>
            <a:fillRect/>
          </a:stretch>
        </p:blipFill>
        <p:spPr>
          <a:xfrm>
            <a:off x="7520149" y="3877449"/>
            <a:ext cx="1524014" cy="1143000"/>
          </a:xfrm>
          <a:prstGeom prst="rect">
            <a:avLst/>
          </a:prstGeom>
          <a:noFill/>
          <a:ln>
            <a:noFill/>
          </a:ln>
        </p:spPr>
      </p:pic>
      <p:pic>
        <p:nvPicPr>
          <p:cNvPr descr="Google-logo-classic.png" id="55" name="Shape 55">
            <a:hlinkClick r:id="rId4"/>
          </p:cNvPr>
          <p:cNvPicPr preferRelativeResize="0"/>
          <p:nvPr/>
        </p:nvPicPr>
        <p:blipFill>
          <a:blip r:embed="rId5">
            <a:alphaModFix/>
          </a:blip>
          <a:stretch>
            <a:fillRect/>
          </a:stretch>
        </p:blipFill>
        <p:spPr>
          <a:xfrm>
            <a:off x="7625774" y="3611059"/>
            <a:ext cx="1466749" cy="1100090"/>
          </a:xfrm>
          <a:prstGeom prst="rect">
            <a:avLst/>
          </a:prstGeom>
          <a:noFill/>
          <a:ln>
            <a:noFill/>
          </a:ln>
        </p:spPr>
      </p:pic>
      <p:sp>
        <p:nvSpPr>
          <p:cNvPr id="56" name="Shape 56"/>
          <p:cNvSpPr txBox="1"/>
          <p:nvPr>
            <p:ph type="ctrTitle"/>
          </p:nvPr>
        </p:nvSpPr>
        <p:spPr>
          <a:xfrm>
            <a:off x="909275" y="988775"/>
            <a:ext cx="6866400" cy="4176900"/>
          </a:xfrm>
          <a:prstGeom prst="rect">
            <a:avLst/>
          </a:prstGeom>
        </p:spPr>
        <p:txBody>
          <a:bodyPr anchorCtr="0" anchor="ctr" bIns="91425" lIns="91425" rIns="91425" tIns="91425">
            <a:noAutofit/>
          </a:bodyPr>
          <a:lstStyle/>
          <a:p>
            <a:pPr lvl="0" rtl="0">
              <a:spcBef>
                <a:spcPts val="0"/>
              </a:spcBef>
              <a:buClr>
                <a:schemeClr val="dk1"/>
              </a:buClr>
              <a:buSzPct val="25000"/>
              <a:buFont typeface="Arial"/>
              <a:buNone/>
            </a:pPr>
            <a:r>
              <a:rPr lang="en">
                <a:solidFill>
                  <a:schemeClr val="lt1"/>
                </a:solidFill>
              </a:rPr>
              <a:t>Games, </a:t>
            </a:r>
          </a:p>
          <a:p>
            <a:pPr lvl="0" rtl="0">
              <a:spcBef>
                <a:spcPts val="0"/>
              </a:spcBef>
              <a:buNone/>
            </a:pPr>
            <a:r>
              <a:rPr lang="en">
                <a:solidFill>
                  <a:schemeClr val="lt1"/>
                </a:solidFill>
              </a:rPr>
              <a:t>Interactive activities, </a:t>
            </a:r>
          </a:p>
          <a:p>
            <a:pPr lvl="0" rtl="0">
              <a:spcBef>
                <a:spcPts val="0"/>
              </a:spcBef>
              <a:buClr>
                <a:schemeClr val="dk1"/>
              </a:buClr>
              <a:buSzPct val="25000"/>
              <a:buFont typeface="Arial"/>
              <a:buNone/>
            </a:pPr>
            <a:r>
              <a:rPr lang="en">
                <a:solidFill>
                  <a:schemeClr val="lt1"/>
                </a:solidFill>
              </a:rPr>
              <a:t>digital portfolios:</a:t>
            </a:r>
          </a:p>
          <a:p>
            <a:pPr lvl="0" rtl="0">
              <a:spcBef>
                <a:spcPts val="0"/>
              </a:spcBef>
              <a:buNone/>
            </a:pPr>
            <a:r>
              <a:t/>
            </a:r>
            <a:endParaRPr/>
          </a:p>
        </p:txBody>
      </p:sp>
      <p:sp>
        <p:nvSpPr>
          <p:cNvPr id="57" name="Shape 57"/>
          <p:cNvSpPr/>
          <p:nvPr/>
        </p:nvSpPr>
        <p:spPr>
          <a:xfrm>
            <a:off x="7269075" y="1307575"/>
            <a:ext cx="1723480" cy="1291156"/>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sp>
        <p:nvSpPr>
          <p:cNvPr id="58" name="Shape 58"/>
          <p:cNvSpPr/>
          <p:nvPr/>
        </p:nvSpPr>
        <p:spPr>
          <a:xfrm flipH="1">
            <a:off x="51514" y="1499877"/>
            <a:ext cx="1226735"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sp>
        <p:nvSpPr>
          <p:cNvPr id="59" name="Shape 59"/>
          <p:cNvSpPr/>
          <p:nvPr/>
        </p:nvSpPr>
        <p:spPr>
          <a:xfrm flipH="1">
            <a:off x="-27946" y="3086924"/>
            <a:ext cx="1385672" cy="1291156"/>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sp>
        <p:nvSpPr>
          <p:cNvPr id="60" name="Shape 60"/>
          <p:cNvSpPr/>
          <p:nvPr/>
        </p:nvSpPr>
        <p:spPr>
          <a:xfrm>
            <a:off x="4540124" y="176887"/>
            <a:ext cx="1466749" cy="1654898"/>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ACTFL CanDo Logo.jpg" id="61" name="Shape 61">
            <a:hlinkClick r:id="rId6"/>
          </p:cNvPr>
          <p:cNvPicPr preferRelativeResize="0"/>
          <p:nvPr/>
        </p:nvPicPr>
        <p:blipFill>
          <a:blip r:embed="rId7">
            <a:alphaModFix/>
          </a:blip>
          <a:stretch>
            <a:fillRect/>
          </a:stretch>
        </p:blipFill>
        <p:spPr>
          <a:xfrm>
            <a:off x="6627675" y="5415674"/>
            <a:ext cx="1306525" cy="734924"/>
          </a:xfrm>
          <a:prstGeom prst="rect">
            <a:avLst/>
          </a:prstGeom>
          <a:noFill/>
          <a:ln>
            <a:noFill/>
          </a:ln>
        </p:spPr>
      </p:pic>
      <p:sp>
        <p:nvSpPr>
          <p:cNvPr id="62" name="Shape 62"/>
          <p:cNvSpPr/>
          <p:nvPr/>
        </p:nvSpPr>
        <p:spPr>
          <a:xfrm>
            <a:off x="6436025" y="5203125"/>
            <a:ext cx="1723480"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t" bIns="91425" lIns="91425" rIns="91425" tIns="91425">
            <a:noAutofit/>
          </a:bodyPr>
          <a:lstStyle/>
          <a:p>
            <a:pPr lvl="0">
              <a:spcBef>
                <a:spcPts val="0"/>
              </a:spcBef>
              <a:buNone/>
            </a:pPr>
            <a:r>
              <a:t/>
            </a:r>
            <a:endParaRPr/>
          </a:p>
        </p:txBody>
      </p:sp>
      <p:pic>
        <p:nvPicPr>
          <p:cNvPr descr="Explain Everything Logo.png" id="63" name="Shape 63">
            <a:hlinkClick r:id="rId8"/>
          </p:cNvPr>
          <p:cNvPicPr preferRelativeResize="0"/>
          <p:nvPr/>
        </p:nvPicPr>
        <p:blipFill>
          <a:blip r:embed="rId9">
            <a:alphaModFix/>
          </a:blip>
          <a:stretch>
            <a:fillRect/>
          </a:stretch>
        </p:blipFill>
        <p:spPr>
          <a:xfrm>
            <a:off x="7269080" y="1408950"/>
            <a:ext cx="1610649" cy="819250"/>
          </a:xfrm>
          <a:prstGeom prst="rect">
            <a:avLst/>
          </a:prstGeom>
          <a:noFill/>
          <a:ln>
            <a:noFill/>
          </a:ln>
        </p:spPr>
      </p:pic>
      <p:pic>
        <p:nvPicPr>
          <p:cNvPr descr="Duolingo_logo.png" id="64" name="Shape 64">
            <a:hlinkClick r:id="rId10"/>
          </p:cNvPr>
          <p:cNvPicPr preferRelativeResize="0"/>
          <p:nvPr/>
        </p:nvPicPr>
        <p:blipFill>
          <a:blip r:embed="rId11">
            <a:alphaModFix/>
          </a:blip>
          <a:stretch>
            <a:fillRect/>
          </a:stretch>
        </p:blipFill>
        <p:spPr>
          <a:xfrm>
            <a:off x="4744825" y="336887"/>
            <a:ext cx="1012912" cy="1088373"/>
          </a:xfrm>
          <a:prstGeom prst="rect">
            <a:avLst/>
          </a:prstGeom>
          <a:noFill/>
          <a:ln>
            <a:noFill/>
          </a:ln>
        </p:spPr>
      </p:pic>
      <p:pic>
        <p:nvPicPr>
          <p:cNvPr descr="Edpuzzle Logo.png" id="65" name="Shape 65">
            <a:hlinkClick r:id="rId12"/>
          </p:cNvPr>
          <p:cNvPicPr preferRelativeResize="0"/>
          <p:nvPr/>
        </p:nvPicPr>
        <p:blipFill>
          <a:blip r:embed="rId13">
            <a:alphaModFix/>
          </a:blip>
          <a:stretch>
            <a:fillRect/>
          </a:stretch>
        </p:blipFill>
        <p:spPr>
          <a:xfrm>
            <a:off x="250387" y="1634437"/>
            <a:ext cx="829005" cy="819250"/>
          </a:xfrm>
          <a:prstGeom prst="rect">
            <a:avLst/>
          </a:prstGeom>
          <a:noFill/>
          <a:ln>
            <a:noFill/>
          </a:ln>
        </p:spPr>
      </p:pic>
      <p:sp>
        <p:nvSpPr>
          <p:cNvPr id="66" name="Shape 66"/>
          <p:cNvSpPr/>
          <p:nvPr/>
        </p:nvSpPr>
        <p:spPr>
          <a:xfrm flipH="1">
            <a:off x="2741098" y="176900"/>
            <a:ext cx="1723480"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Osmo Logo.png" id="67" name="Shape 67">
            <a:hlinkClick r:id="rId14"/>
          </p:cNvPr>
          <p:cNvPicPr preferRelativeResize="0"/>
          <p:nvPr/>
        </p:nvPicPr>
        <p:blipFill>
          <a:blip r:embed="rId15">
            <a:alphaModFix/>
          </a:blip>
          <a:stretch>
            <a:fillRect/>
          </a:stretch>
        </p:blipFill>
        <p:spPr>
          <a:xfrm>
            <a:off x="2869471" y="578083"/>
            <a:ext cx="1466750" cy="410691"/>
          </a:xfrm>
          <a:prstGeom prst="rect">
            <a:avLst/>
          </a:prstGeom>
          <a:noFill/>
          <a:ln>
            <a:noFill/>
          </a:ln>
        </p:spPr>
      </p:pic>
      <p:sp>
        <p:nvSpPr>
          <p:cNvPr id="68" name="Shape 68"/>
          <p:cNvSpPr/>
          <p:nvPr/>
        </p:nvSpPr>
        <p:spPr>
          <a:xfrm>
            <a:off x="7420425" y="3877100"/>
            <a:ext cx="1723480"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sp>
        <p:nvSpPr>
          <p:cNvPr id="69" name="Shape 69"/>
          <p:cNvSpPr/>
          <p:nvPr/>
        </p:nvSpPr>
        <p:spPr>
          <a:xfrm flipH="1">
            <a:off x="1119952" y="336875"/>
            <a:ext cx="1466749" cy="1764991"/>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sphero logo.png" id="70" name="Shape 70">
            <a:hlinkClick r:id="rId16"/>
          </p:cNvPr>
          <p:cNvPicPr preferRelativeResize="0"/>
          <p:nvPr/>
        </p:nvPicPr>
        <p:blipFill>
          <a:blip r:embed="rId17">
            <a:alphaModFix/>
          </a:blip>
          <a:stretch>
            <a:fillRect/>
          </a:stretch>
        </p:blipFill>
        <p:spPr>
          <a:xfrm>
            <a:off x="1477759" y="573799"/>
            <a:ext cx="923115" cy="1088373"/>
          </a:xfrm>
          <a:prstGeom prst="rect">
            <a:avLst/>
          </a:prstGeom>
          <a:noFill/>
          <a:ln>
            <a:noFill/>
          </a:ln>
        </p:spPr>
      </p:pic>
      <p:sp>
        <p:nvSpPr>
          <p:cNvPr id="71" name="Shape 71"/>
          <p:cNvSpPr txBox="1"/>
          <p:nvPr/>
        </p:nvSpPr>
        <p:spPr>
          <a:xfrm>
            <a:off x="1357725" y="3808975"/>
            <a:ext cx="6062700" cy="1356300"/>
          </a:xfrm>
          <a:prstGeom prst="rect">
            <a:avLst/>
          </a:prstGeom>
          <a:noFill/>
          <a:ln>
            <a:noFill/>
          </a:ln>
        </p:spPr>
        <p:txBody>
          <a:bodyPr anchorCtr="0" anchor="t" bIns="91425" lIns="91425" rIns="91425" tIns="91425">
            <a:noAutofit/>
          </a:bodyPr>
          <a:lstStyle/>
          <a:p>
            <a:pPr lvl="0" rtl="0" algn="ctr">
              <a:spcBef>
                <a:spcPts val="0"/>
              </a:spcBef>
              <a:buNone/>
            </a:pPr>
            <a:r>
              <a:rPr lang="en" sz="1900">
                <a:latin typeface="Architects Daughter"/>
                <a:ea typeface="Architects Daughter"/>
                <a:cs typeface="Architects Daughter"/>
                <a:sym typeface="Architects Daughter"/>
              </a:rPr>
              <a:t>Achieving Language Learning Goals with Technology</a:t>
            </a:r>
          </a:p>
        </p:txBody>
      </p:sp>
      <p:sp>
        <p:nvSpPr>
          <p:cNvPr id="72" name="Shape 72"/>
          <p:cNvSpPr txBox="1"/>
          <p:nvPr/>
        </p:nvSpPr>
        <p:spPr>
          <a:xfrm>
            <a:off x="2844150" y="5399050"/>
            <a:ext cx="3455700" cy="1291200"/>
          </a:xfrm>
          <a:prstGeom prst="rect">
            <a:avLst/>
          </a:prstGeom>
          <a:noFill/>
          <a:ln>
            <a:noFill/>
          </a:ln>
        </p:spPr>
        <p:txBody>
          <a:bodyPr anchorCtr="0" anchor="t" bIns="91425" lIns="91425" rIns="91425" tIns="91425">
            <a:noAutofit/>
          </a:bodyPr>
          <a:lstStyle/>
          <a:p>
            <a:pPr lvl="0" rtl="0" algn="ctr">
              <a:spcBef>
                <a:spcPts val="0"/>
              </a:spcBef>
              <a:buNone/>
            </a:pPr>
            <a:r>
              <a:rPr b="1" lang="en" sz="3000">
                <a:solidFill>
                  <a:srgbClr val="FF0000"/>
                </a:solidFill>
                <a:latin typeface="Architects Daughter"/>
                <a:ea typeface="Architects Daughter"/>
                <a:cs typeface="Architects Daughter"/>
                <a:sym typeface="Architects Daughter"/>
              </a:rPr>
              <a:t>Krista Steiner</a:t>
            </a:r>
          </a:p>
          <a:p>
            <a:pPr lvl="0" rtl="0" algn="ctr">
              <a:spcBef>
                <a:spcPts val="0"/>
              </a:spcBef>
              <a:buNone/>
            </a:pPr>
            <a:r>
              <a:rPr lang="en">
                <a:latin typeface="Architects Daughter"/>
                <a:ea typeface="Architects Daughter"/>
                <a:cs typeface="Architects Daughter"/>
                <a:sym typeface="Architects Daughter"/>
              </a:rPr>
              <a:t>Clinton Middle School</a:t>
            </a:r>
          </a:p>
          <a:p>
            <a:pPr lvl="0" rtl="0" algn="ctr">
              <a:spcBef>
                <a:spcPts val="0"/>
              </a:spcBef>
              <a:buNone/>
            </a:pPr>
            <a:r>
              <a:rPr lang="en">
                <a:latin typeface="Architects Daughter"/>
                <a:ea typeface="Architects Daughter"/>
                <a:cs typeface="Architects Daughter"/>
                <a:sym typeface="Architects Daughter"/>
              </a:rPr>
              <a:t>Clinton, Oklahoma</a:t>
            </a:r>
          </a:p>
          <a:p>
            <a:pPr lvl="0" rtl="0" algn="ctr">
              <a:spcBef>
                <a:spcPts val="0"/>
              </a:spcBef>
              <a:buNone/>
            </a:pPr>
            <a:r>
              <a:rPr lang="en" u="sng">
                <a:solidFill>
                  <a:schemeClr val="hlink"/>
                </a:solidFill>
                <a:latin typeface="Architects Daughter"/>
                <a:ea typeface="Architects Daughter"/>
                <a:cs typeface="Architects Daughter"/>
                <a:sym typeface="Architects Daughter"/>
                <a:hlinkClick r:id="rId18"/>
              </a:rPr>
              <a:t>krista.steiner@clintonokschools.org</a:t>
            </a:r>
          </a:p>
          <a:p>
            <a:pPr lvl="0" rtl="0" algn="ctr">
              <a:spcBef>
                <a:spcPts val="0"/>
              </a:spcBef>
              <a:buNone/>
            </a:pPr>
            <a:r>
              <a:rPr lang="en">
                <a:solidFill>
                  <a:srgbClr val="FF0000"/>
                </a:solidFill>
                <a:latin typeface="Architects Daughter"/>
                <a:ea typeface="Architects Daughter"/>
                <a:cs typeface="Architects Daughter"/>
                <a:sym typeface="Architects Daughter"/>
              </a:rPr>
              <a:t>@ProfeSteiner</a:t>
            </a:r>
          </a:p>
        </p:txBody>
      </p:sp>
      <p:sp>
        <p:nvSpPr>
          <p:cNvPr id="73" name="Shape 73"/>
          <p:cNvSpPr/>
          <p:nvPr/>
        </p:nvSpPr>
        <p:spPr>
          <a:xfrm flipH="1">
            <a:off x="92077" y="4301100"/>
            <a:ext cx="1385672" cy="1100082"/>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chatterpixkids.png" id="74" name="Shape 74">
            <a:hlinkClick r:id="rId19"/>
          </p:cNvPr>
          <p:cNvPicPr preferRelativeResize="0"/>
          <p:nvPr/>
        </p:nvPicPr>
        <p:blipFill>
          <a:blip r:embed="rId20">
            <a:alphaModFix/>
          </a:blip>
          <a:stretch>
            <a:fillRect/>
          </a:stretch>
        </p:blipFill>
        <p:spPr>
          <a:xfrm>
            <a:off x="417450" y="4454999"/>
            <a:ext cx="734924" cy="734924"/>
          </a:xfrm>
          <a:prstGeom prst="rect">
            <a:avLst/>
          </a:prstGeom>
          <a:noFill/>
          <a:ln>
            <a:noFill/>
          </a:ln>
        </p:spPr>
      </p:pic>
      <p:sp>
        <p:nvSpPr>
          <p:cNvPr id="75" name="Shape 75"/>
          <p:cNvSpPr/>
          <p:nvPr/>
        </p:nvSpPr>
        <p:spPr>
          <a:xfrm>
            <a:off x="6210774" y="202949"/>
            <a:ext cx="1808110"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Kahoot Logo.png" id="76" name="Shape 76">
            <a:hlinkClick r:id="rId21"/>
          </p:cNvPr>
          <p:cNvPicPr preferRelativeResize="0"/>
          <p:nvPr/>
        </p:nvPicPr>
        <p:blipFill>
          <a:blip r:embed="rId22">
            <a:alphaModFix/>
          </a:blip>
          <a:stretch>
            <a:fillRect/>
          </a:stretch>
        </p:blipFill>
        <p:spPr>
          <a:xfrm>
            <a:off x="6608351" y="467048"/>
            <a:ext cx="1012924" cy="759693"/>
          </a:xfrm>
          <a:prstGeom prst="rect">
            <a:avLst/>
          </a:prstGeom>
          <a:noFill/>
          <a:ln>
            <a:noFill/>
          </a:ln>
        </p:spPr>
      </p:pic>
      <p:sp>
        <p:nvSpPr>
          <p:cNvPr id="77" name="Shape 77"/>
          <p:cNvSpPr/>
          <p:nvPr/>
        </p:nvSpPr>
        <p:spPr>
          <a:xfrm flipH="1">
            <a:off x="1600652" y="5064700"/>
            <a:ext cx="1385672" cy="1053603"/>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Google Cardboard Logo.png" id="78" name="Shape 78">
            <a:hlinkClick r:id="rId23"/>
          </p:cNvPr>
          <p:cNvPicPr preferRelativeResize="0"/>
          <p:nvPr/>
        </p:nvPicPr>
        <p:blipFill>
          <a:blip r:embed="rId24">
            <a:alphaModFix/>
          </a:blip>
          <a:stretch>
            <a:fillRect/>
          </a:stretch>
        </p:blipFill>
        <p:spPr>
          <a:xfrm>
            <a:off x="1878987" y="5064699"/>
            <a:ext cx="828999" cy="828999"/>
          </a:xfrm>
          <a:prstGeom prst="rect">
            <a:avLst/>
          </a:prstGeom>
          <a:noFill/>
          <a:ln>
            <a:noFill/>
          </a:ln>
        </p:spPr>
      </p:pic>
      <p:sp>
        <p:nvSpPr>
          <p:cNvPr id="79" name="Shape 79"/>
          <p:cNvSpPr txBox="1"/>
          <p:nvPr/>
        </p:nvSpPr>
        <p:spPr>
          <a:xfrm>
            <a:off x="-2792012" y="4974625"/>
            <a:ext cx="1087200" cy="1494900"/>
          </a:xfrm>
          <a:prstGeom prst="rect">
            <a:avLst/>
          </a:prstGeom>
          <a:noFill/>
          <a:ln>
            <a:noFill/>
          </a:ln>
        </p:spPr>
        <p:txBody>
          <a:bodyPr anchorCtr="0" anchor="t" bIns="91425" lIns="91425" rIns="91425" tIns="91425">
            <a:noAutofit/>
          </a:bodyPr>
          <a:lstStyle/>
          <a:p>
            <a:pPr lvl="0" rtl="0">
              <a:spcBef>
                <a:spcPts val="0"/>
              </a:spcBef>
              <a:buNone/>
            </a:pPr>
            <a:r>
              <a:t/>
            </a:r>
            <a:endParaRPr>
              <a:solidFill>
                <a:srgbClr val="FFFFFF"/>
              </a:solidFill>
            </a:endParaRPr>
          </a:p>
        </p:txBody>
      </p:sp>
      <p:pic>
        <p:nvPicPr>
          <p:cNvPr descr="quizlet-live.png" id="80" name="Shape 80">
            <a:hlinkClick r:id="rId25"/>
          </p:cNvPr>
          <p:cNvPicPr preferRelativeResize="0"/>
          <p:nvPr/>
        </p:nvPicPr>
        <p:blipFill>
          <a:blip r:embed="rId26">
            <a:alphaModFix/>
          </a:blip>
          <a:stretch>
            <a:fillRect/>
          </a:stretch>
        </p:blipFill>
        <p:spPr>
          <a:xfrm>
            <a:off x="203337" y="3193987"/>
            <a:ext cx="923124" cy="923124"/>
          </a:xfrm>
          <a:prstGeom prst="rect">
            <a:avLst/>
          </a:prstGeom>
          <a:noFill/>
          <a:ln>
            <a:noFill/>
          </a:ln>
        </p:spPr>
      </p:pic>
      <p:sp>
        <p:nvSpPr>
          <p:cNvPr id="81" name="Shape 81"/>
          <p:cNvSpPr/>
          <p:nvPr/>
        </p:nvSpPr>
        <p:spPr>
          <a:xfrm>
            <a:off x="7420425" y="2536825"/>
            <a:ext cx="1723480"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Nearpod-Logo.png" id="82" name="Shape 82">
            <a:hlinkClick r:id="rId27"/>
          </p:cNvPr>
          <p:cNvPicPr preferRelativeResize="0"/>
          <p:nvPr/>
        </p:nvPicPr>
        <p:blipFill>
          <a:blip r:embed="rId28">
            <a:alphaModFix/>
          </a:blip>
          <a:stretch>
            <a:fillRect/>
          </a:stretch>
        </p:blipFill>
        <p:spPr>
          <a:xfrm>
            <a:off x="7805274" y="2676200"/>
            <a:ext cx="1012924" cy="1018538"/>
          </a:xfrm>
          <a:prstGeom prst="rect">
            <a:avLst/>
          </a:prstGeom>
          <a:noFill/>
          <a:ln>
            <a:noFill/>
          </a:ln>
        </p:spPr>
      </p:pic>
      <p:sp>
        <p:nvSpPr>
          <p:cNvPr id="83" name="Shape 83"/>
          <p:cNvSpPr txBox="1"/>
          <p:nvPr/>
        </p:nvSpPr>
        <p:spPr>
          <a:xfrm>
            <a:off x="1477750" y="4345975"/>
            <a:ext cx="5942700" cy="628500"/>
          </a:xfrm>
          <a:prstGeom prst="rect">
            <a:avLst/>
          </a:prstGeom>
          <a:noFill/>
          <a:ln>
            <a:noFill/>
          </a:ln>
        </p:spPr>
        <p:txBody>
          <a:bodyPr anchorCtr="0" anchor="t" bIns="91425" lIns="91425" rIns="91425" tIns="91425">
            <a:noAutofit/>
          </a:bodyPr>
          <a:lstStyle/>
          <a:p>
            <a:pPr lvl="0" algn="ctr">
              <a:spcBef>
                <a:spcPts val="0"/>
              </a:spcBef>
              <a:buNone/>
            </a:pPr>
            <a:r>
              <a:rPr b="1" lang="en" sz="3600" u="sng">
                <a:solidFill>
                  <a:schemeClr val="hlink"/>
                </a:solidFill>
                <a:hlinkClick r:id="rId29"/>
              </a:rPr>
              <a:t>bit.ly/AATSP17-Steiner</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13" name="Shape 213"/>
        <p:cNvGrpSpPr/>
        <p:nvPr/>
      </p:nvGrpSpPr>
      <p:grpSpPr>
        <a:xfrm>
          <a:off x="0" y="0"/>
          <a:ext cx="0" cy="0"/>
          <a:chOff x="0" y="0"/>
          <a:chExt cx="0" cy="0"/>
        </a:xfrm>
      </p:grpSpPr>
      <p:sp>
        <p:nvSpPr>
          <p:cNvPr id="214" name="Shape 214"/>
          <p:cNvSpPr txBox="1"/>
          <p:nvPr>
            <p:ph idx="4294967295" type="subTitle"/>
          </p:nvPr>
        </p:nvSpPr>
        <p:spPr>
          <a:xfrm>
            <a:off x="5830500" y="6350400"/>
            <a:ext cx="2519400" cy="552900"/>
          </a:xfrm>
          <a:prstGeom prst="rect">
            <a:avLst/>
          </a:prstGeom>
        </p:spPr>
        <p:txBody>
          <a:bodyPr anchorCtr="0" anchor="t" bIns="91425" lIns="91425" rIns="91425" tIns="91425">
            <a:noAutofit/>
          </a:bodyPr>
          <a:lstStyle/>
          <a:p>
            <a:pPr lvl="0" rtl="0" algn="ctr">
              <a:spcBef>
                <a:spcPts val="0"/>
              </a:spcBef>
              <a:buNone/>
            </a:pPr>
            <a:r>
              <a:rPr lang="en" sz="1800" u="sng">
                <a:solidFill>
                  <a:schemeClr val="hlink"/>
                </a:solidFill>
                <a:latin typeface="Arial"/>
                <a:ea typeface="Arial"/>
                <a:cs typeface="Arial"/>
                <a:sym typeface="Arial"/>
                <a:hlinkClick r:id="rId4"/>
              </a:rPr>
              <a:t>https://getkahoot.com/</a:t>
            </a:r>
          </a:p>
        </p:txBody>
      </p:sp>
      <p:pic>
        <p:nvPicPr>
          <p:cNvPr descr="Kahoots Assesment.png" id="215" name="Shape 215"/>
          <p:cNvPicPr preferRelativeResize="0"/>
          <p:nvPr/>
        </p:nvPicPr>
        <p:blipFill>
          <a:blip r:embed="rId5">
            <a:alphaModFix/>
          </a:blip>
          <a:stretch>
            <a:fillRect/>
          </a:stretch>
        </p:blipFill>
        <p:spPr>
          <a:xfrm>
            <a:off x="169525" y="4779692"/>
            <a:ext cx="3585698" cy="1847181"/>
          </a:xfrm>
          <a:prstGeom prst="rect">
            <a:avLst/>
          </a:prstGeom>
          <a:noFill/>
          <a:ln>
            <a:noFill/>
          </a:ln>
        </p:spPr>
      </p:pic>
      <p:pic>
        <p:nvPicPr>
          <p:cNvPr descr="DSC_0098.JPG" id="216" name="Shape 216"/>
          <p:cNvPicPr preferRelativeResize="0"/>
          <p:nvPr/>
        </p:nvPicPr>
        <p:blipFill rotWithShape="1">
          <a:blip r:embed="rId6">
            <a:alphaModFix/>
          </a:blip>
          <a:srcRect b="0" l="4370" r="0" t="0"/>
          <a:stretch/>
        </p:blipFill>
        <p:spPr>
          <a:xfrm>
            <a:off x="6056624" y="392900"/>
            <a:ext cx="3087375" cy="2143849"/>
          </a:xfrm>
          <a:prstGeom prst="rect">
            <a:avLst/>
          </a:prstGeom>
          <a:noFill/>
          <a:ln>
            <a:noFill/>
          </a:ln>
        </p:spPr>
      </p:pic>
      <p:pic>
        <p:nvPicPr>
          <p:cNvPr descr="kahoot logo.png" id="217" name="Shape 217"/>
          <p:cNvPicPr preferRelativeResize="0"/>
          <p:nvPr/>
        </p:nvPicPr>
        <p:blipFill>
          <a:blip r:embed="rId7">
            <a:alphaModFix/>
          </a:blip>
          <a:stretch>
            <a:fillRect/>
          </a:stretch>
        </p:blipFill>
        <p:spPr>
          <a:xfrm>
            <a:off x="3313512" y="2633346"/>
            <a:ext cx="2516975" cy="1373550"/>
          </a:xfrm>
          <a:prstGeom prst="rect">
            <a:avLst/>
          </a:prstGeom>
          <a:noFill/>
          <a:ln>
            <a:noFill/>
          </a:ln>
        </p:spPr>
      </p:pic>
      <p:pic>
        <p:nvPicPr>
          <p:cNvPr descr="Kahoot Logo.png" id="218" name="Shape 218"/>
          <p:cNvPicPr preferRelativeResize="0"/>
          <p:nvPr/>
        </p:nvPicPr>
        <p:blipFill>
          <a:blip r:embed="rId8">
            <a:alphaModFix/>
          </a:blip>
          <a:stretch>
            <a:fillRect/>
          </a:stretch>
        </p:blipFill>
        <p:spPr>
          <a:xfrm>
            <a:off x="3747500" y="184950"/>
            <a:ext cx="1649000" cy="1236750"/>
          </a:xfrm>
          <a:prstGeom prst="rect">
            <a:avLst/>
          </a:prstGeom>
          <a:noFill/>
          <a:ln>
            <a:noFill/>
          </a:ln>
        </p:spPr>
      </p:pic>
      <p:pic>
        <p:nvPicPr>
          <p:cNvPr descr="Blind kahoot.png" id="219" name="Shape 219"/>
          <p:cNvPicPr preferRelativeResize="0"/>
          <p:nvPr/>
        </p:nvPicPr>
        <p:blipFill>
          <a:blip r:embed="rId9">
            <a:alphaModFix/>
          </a:blip>
          <a:stretch>
            <a:fillRect/>
          </a:stretch>
        </p:blipFill>
        <p:spPr>
          <a:xfrm>
            <a:off x="4146617" y="4931499"/>
            <a:ext cx="4997380" cy="1373549"/>
          </a:xfrm>
          <a:prstGeom prst="rect">
            <a:avLst/>
          </a:prstGeom>
          <a:noFill/>
          <a:ln>
            <a:noFill/>
          </a:ln>
        </p:spPr>
      </p:pic>
      <p:sp>
        <p:nvSpPr>
          <p:cNvPr id="220" name="Shape 220"/>
          <p:cNvSpPr txBox="1"/>
          <p:nvPr/>
        </p:nvSpPr>
        <p:spPr>
          <a:xfrm>
            <a:off x="3638400" y="6395700"/>
            <a:ext cx="2192100" cy="462300"/>
          </a:xfrm>
          <a:prstGeom prst="rect">
            <a:avLst/>
          </a:prstGeom>
          <a:noFill/>
          <a:ln>
            <a:noFill/>
          </a:ln>
        </p:spPr>
        <p:txBody>
          <a:bodyPr anchorCtr="0" anchor="t" bIns="91425" lIns="91425" rIns="91425" tIns="91425">
            <a:noAutofit/>
          </a:bodyPr>
          <a:lstStyle/>
          <a:p>
            <a:pPr lvl="0" algn="ctr">
              <a:spcBef>
                <a:spcPts val="0"/>
              </a:spcBef>
              <a:buNone/>
            </a:pPr>
            <a:r>
              <a:rPr lang="en" sz="1800" u="sng">
                <a:solidFill>
                  <a:schemeClr val="hlink"/>
                </a:solidFill>
                <a:hlinkClick r:id="rId10"/>
              </a:rPr>
              <a:t>https://kahoot.it/#/</a:t>
            </a:r>
          </a:p>
        </p:txBody>
      </p:sp>
      <p:sp>
        <p:nvSpPr>
          <p:cNvPr id="221" name="Shape 221"/>
          <p:cNvSpPr txBox="1"/>
          <p:nvPr/>
        </p:nvSpPr>
        <p:spPr>
          <a:xfrm>
            <a:off x="107875" y="231175"/>
            <a:ext cx="2804700" cy="3529200"/>
          </a:xfrm>
          <a:prstGeom prst="rect">
            <a:avLst/>
          </a:prstGeom>
          <a:noFill/>
          <a:ln>
            <a:noFill/>
          </a:ln>
        </p:spPr>
        <p:txBody>
          <a:bodyPr anchorCtr="0" anchor="t" bIns="91425" lIns="91425" rIns="91425" tIns="91425">
            <a:noAutofit/>
          </a:bodyPr>
          <a:lstStyle/>
          <a:p>
            <a:pPr lvl="0" algn="ctr">
              <a:spcBef>
                <a:spcPts val="0"/>
              </a:spcBef>
              <a:buNone/>
            </a:pPr>
            <a:r>
              <a:rPr b="1" lang="en" sz="2400">
                <a:solidFill>
                  <a:srgbClr val="FF9300"/>
                </a:solidFill>
              </a:rPr>
              <a:t>Kahoot! is a free game-based learning platform used by millions of people around the world every day to discover, create, play and share learning games.</a:t>
            </a:r>
          </a:p>
        </p:txBody>
      </p:sp>
      <p:pic>
        <p:nvPicPr>
          <p:cNvPr descr="Jumble Kahoot.jpg" id="222" name="Shape 222"/>
          <p:cNvPicPr preferRelativeResize="0"/>
          <p:nvPr/>
        </p:nvPicPr>
        <p:blipFill>
          <a:blip r:embed="rId11">
            <a:alphaModFix/>
          </a:blip>
          <a:stretch>
            <a:fillRect/>
          </a:stretch>
        </p:blipFill>
        <p:spPr>
          <a:xfrm>
            <a:off x="6481900" y="3033452"/>
            <a:ext cx="2519499" cy="1236750"/>
          </a:xfrm>
          <a:prstGeom prst="rect">
            <a:avLst/>
          </a:prstGeom>
          <a:noFill/>
          <a:ln>
            <a:noFill/>
          </a:ln>
        </p:spPr>
      </p:pic>
      <p:pic>
        <p:nvPicPr>
          <p:cNvPr descr="Sombrero Cat Yellow Square.png" id="223" name="Shape 223">
            <a:hlinkClick r:id="rId12"/>
          </p:cNvPr>
          <p:cNvPicPr preferRelativeResize="0"/>
          <p:nvPr/>
        </p:nvPicPr>
        <p:blipFill>
          <a:blip r:embed="rId13">
            <a:alphaModFix/>
          </a:blip>
          <a:stretch>
            <a:fillRect/>
          </a:stretch>
        </p:blipFill>
        <p:spPr>
          <a:xfrm>
            <a:off x="8373299" y="6025799"/>
            <a:ext cx="770699" cy="7706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 name="Shape 227"/>
        <p:cNvGrpSpPr/>
        <p:nvPr/>
      </p:nvGrpSpPr>
      <p:grpSpPr>
        <a:xfrm>
          <a:off x="0" y="0"/>
          <a:ext cx="0" cy="0"/>
          <a:chOff x="0" y="0"/>
          <a:chExt cx="0" cy="0"/>
        </a:xfrm>
      </p:grpSpPr>
      <p:sp>
        <p:nvSpPr>
          <p:cNvPr id="228" name="Shape 228"/>
          <p:cNvSpPr txBox="1"/>
          <p:nvPr>
            <p:ph type="title"/>
          </p:nvPr>
        </p:nvSpPr>
        <p:spPr>
          <a:xfrm>
            <a:off x="457200" y="-30162"/>
            <a:ext cx="8229600" cy="1143000"/>
          </a:xfrm>
          <a:prstGeom prst="rect">
            <a:avLst/>
          </a:prstGeom>
        </p:spPr>
        <p:txBody>
          <a:bodyPr anchorCtr="0" anchor="ctr" bIns="91425" lIns="91425" rIns="91425" tIns="91425">
            <a:noAutofit/>
          </a:bodyPr>
          <a:lstStyle/>
          <a:p>
            <a:pPr lvl="0" rtl="0">
              <a:spcBef>
                <a:spcPts val="0"/>
              </a:spcBef>
              <a:buNone/>
            </a:pPr>
            <a:r>
              <a:rPr lang="en" sz="4800"/>
              <a:t>Kahoot! resources</a:t>
            </a:r>
          </a:p>
        </p:txBody>
      </p:sp>
      <p:sp>
        <p:nvSpPr>
          <p:cNvPr id="229" name="Shape 229"/>
          <p:cNvSpPr txBox="1"/>
          <p:nvPr/>
        </p:nvSpPr>
        <p:spPr>
          <a:xfrm>
            <a:off x="400700" y="1279125"/>
            <a:ext cx="5471100" cy="786000"/>
          </a:xfrm>
          <a:prstGeom prst="rect">
            <a:avLst/>
          </a:prstGeom>
          <a:noFill/>
          <a:ln>
            <a:noFill/>
          </a:ln>
        </p:spPr>
        <p:txBody>
          <a:bodyPr anchorCtr="0" anchor="t" bIns="91425" lIns="91425" rIns="91425" tIns="91425">
            <a:noAutofit/>
          </a:bodyPr>
          <a:lstStyle/>
          <a:p>
            <a:pPr lvl="0">
              <a:spcBef>
                <a:spcPts val="0"/>
              </a:spcBef>
              <a:buNone/>
            </a:pPr>
            <a:r>
              <a:rPr lang="en" sz="2400" u="sng">
                <a:solidFill>
                  <a:schemeClr val="hlink"/>
                </a:solidFill>
                <a:hlinkClick r:id="rId3"/>
              </a:rPr>
              <a:t>Kahoot! Getting Started Guide</a:t>
            </a:r>
          </a:p>
        </p:txBody>
      </p:sp>
      <p:sp>
        <p:nvSpPr>
          <p:cNvPr id="230" name="Shape 230"/>
          <p:cNvSpPr txBox="1"/>
          <p:nvPr/>
        </p:nvSpPr>
        <p:spPr>
          <a:xfrm>
            <a:off x="462325" y="2388750"/>
            <a:ext cx="4161000" cy="786000"/>
          </a:xfrm>
          <a:prstGeom prst="rect">
            <a:avLst/>
          </a:prstGeom>
          <a:noFill/>
          <a:ln>
            <a:noFill/>
          </a:ln>
        </p:spPr>
        <p:txBody>
          <a:bodyPr anchorCtr="0" anchor="t" bIns="91425" lIns="91425" rIns="91425" tIns="91425">
            <a:noAutofit/>
          </a:bodyPr>
          <a:lstStyle/>
          <a:p>
            <a:pPr lvl="0">
              <a:spcBef>
                <a:spcPts val="0"/>
              </a:spcBef>
              <a:buNone/>
            </a:pPr>
            <a:r>
              <a:rPr lang="en" sz="2400" u="sng">
                <a:solidFill>
                  <a:schemeClr val="hlink"/>
                </a:solidFill>
                <a:hlinkClick r:id="rId4"/>
              </a:rPr>
              <a:t>Kahoot! How it works</a:t>
            </a:r>
          </a:p>
        </p:txBody>
      </p:sp>
      <p:sp>
        <p:nvSpPr>
          <p:cNvPr id="231" name="Shape 231"/>
          <p:cNvSpPr txBox="1"/>
          <p:nvPr/>
        </p:nvSpPr>
        <p:spPr>
          <a:xfrm>
            <a:off x="539400" y="3544575"/>
            <a:ext cx="5471100" cy="1017300"/>
          </a:xfrm>
          <a:prstGeom prst="rect">
            <a:avLst/>
          </a:prstGeom>
          <a:noFill/>
          <a:ln>
            <a:noFill/>
          </a:ln>
        </p:spPr>
        <p:txBody>
          <a:bodyPr anchorCtr="0" anchor="t" bIns="91425" lIns="91425" rIns="91425" tIns="91425">
            <a:noAutofit/>
          </a:bodyPr>
          <a:lstStyle/>
          <a:p>
            <a:pPr lvl="0">
              <a:spcBef>
                <a:spcPts val="0"/>
              </a:spcBef>
              <a:buNone/>
            </a:pPr>
            <a:r>
              <a:rPr lang="en" sz="2400" u="sng">
                <a:solidFill>
                  <a:schemeClr val="hlink"/>
                </a:solidFill>
                <a:hlinkClick r:id="rId5"/>
              </a:rPr>
              <a:t>Tips to finding the best Kahoots to play</a:t>
            </a:r>
          </a:p>
        </p:txBody>
      </p:sp>
      <p:sp>
        <p:nvSpPr>
          <p:cNvPr id="232" name="Shape 232"/>
          <p:cNvSpPr txBox="1"/>
          <p:nvPr/>
        </p:nvSpPr>
        <p:spPr>
          <a:xfrm>
            <a:off x="577950" y="4839150"/>
            <a:ext cx="5394000" cy="786000"/>
          </a:xfrm>
          <a:prstGeom prst="rect">
            <a:avLst/>
          </a:prstGeom>
          <a:noFill/>
          <a:ln>
            <a:noFill/>
          </a:ln>
        </p:spPr>
        <p:txBody>
          <a:bodyPr anchorCtr="0" anchor="t" bIns="91425" lIns="91425" rIns="91425" tIns="91425">
            <a:noAutofit/>
          </a:bodyPr>
          <a:lstStyle/>
          <a:p>
            <a:pPr lvl="0">
              <a:spcBef>
                <a:spcPts val="0"/>
              </a:spcBef>
              <a:buNone/>
            </a:pPr>
            <a:r>
              <a:rPr lang="en" sz="2400" u="sng">
                <a:solidFill>
                  <a:schemeClr val="hlink"/>
                </a:solidFill>
                <a:hlinkClick r:id="rId6"/>
              </a:rPr>
              <a:t>How to use the Kahoots Creator</a:t>
            </a:r>
          </a:p>
        </p:txBody>
      </p:sp>
      <p:pic>
        <p:nvPicPr>
          <p:cNvPr descr="Sombrero Cat Yellow Square.png" id="233" name="Shape 233">
            <a:hlinkClick r:id="rId7"/>
          </p:cNvPr>
          <p:cNvPicPr preferRelativeResize="0"/>
          <p:nvPr/>
        </p:nvPicPr>
        <p:blipFill>
          <a:blip r:embed="rId8">
            <a:alphaModFix/>
          </a:blip>
          <a:stretch>
            <a:fillRect/>
          </a:stretch>
        </p:blipFill>
        <p:spPr>
          <a:xfrm>
            <a:off x="8301999" y="6025799"/>
            <a:ext cx="770699" cy="7706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37" name="Shape 237"/>
        <p:cNvGrpSpPr/>
        <p:nvPr/>
      </p:nvGrpSpPr>
      <p:grpSpPr>
        <a:xfrm>
          <a:off x="0" y="0"/>
          <a:ext cx="0" cy="0"/>
          <a:chOff x="0" y="0"/>
          <a:chExt cx="0" cy="0"/>
        </a:xfrm>
      </p:grpSpPr>
      <p:sp>
        <p:nvSpPr>
          <p:cNvPr id="238" name="Shape 238"/>
          <p:cNvSpPr txBox="1"/>
          <p:nvPr>
            <p:ph idx="4294967295" type="body"/>
          </p:nvPr>
        </p:nvSpPr>
        <p:spPr>
          <a:xfrm>
            <a:off x="4670000" y="6025800"/>
            <a:ext cx="3292500" cy="770700"/>
          </a:xfrm>
          <a:prstGeom prst="rect">
            <a:avLst/>
          </a:prstGeom>
        </p:spPr>
        <p:txBody>
          <a:bodyPr anchorCtr="0" anchor="ctr" bIns="91425" lIns="91425" rIns="91425" tIns="91425">
            <a:noAutofit/>
          </a:bodyPr>
          <a:lstStyle/>
          <a:p>
            <a:pPr lvl="0" rtl="0" algn="l">
              <a:spcBef>
                <a:spcPts val="0"/>
              </a:spcBef>
              <a:buNone/>
            </a:pPr>
            <a:r>
              <a:rPr lang="en" sz="1800" u="sng">
                <a:solidFill>
                  <a:schemeClr val="hlink"/>
                </a:solidFill>
                <a:hlinkClick r:id="rId4"/>
              </a:rPr>
              <a:t>https://www.playosmo.com/en/</a:t>
            </a:r>
          </a:p>
        </p:txBody>
      </p:sp>
      <p:pic>
        <p:nvPicPr>
          <p:cNvPr descr="Osmo Logo.png" id="239" name="Shape 239"/>
          <p:cNvPicPr preferRelativeResize="0"/>
          <p:nvPr/>
        </p:nvPicPr>
        <p:blipFill>
          <a:blip r:embed="rId5">
            <a:alphaModFix/>
          </a:blip>
          <a:stretch>
            <a:fillRect/>
          </a:stretch>
        </p:blipFill>
        <p:spPr>
          <a:xfrm>
            <a:off x="3143250" y="3028950"/>
            <a:ext cx="2857500" cy="800100"/>
          </a:xfrm>
          <a:prstGeom prst="rect">
            <a:avLst/>
          </a:prstGeom>
          <a:noFill/>
          <a:ln>
            <a:noFill/>
          </a:ln>
        </p:spPr>
      </p:pic>
      <p:pic>
        <p:nvPicPr>
          <p:cNvPr descr="1DSC_4955.JPG" id="240" name="Shape 240"/>
          <p:cNvPicPr preferRelativeResize="0"/>
          <p:nvPr/>
        </p:nvPicPr>
        <p:blipFill>
          <a:blip r:embed="rId6">
            <a:alphaModFix/>
          </a:blip>
          <a:stretch>
            <a:fillRect/>
          </a:stretch>
        </p:blipFill>
        <p:spPr>
          <a:xfrm>
            <a:off x="61650" y="92449"/>
            <a:ext cx="3482926" cy="2312873"/>
          </a:xfrm>
          <a:prstGeom prst="rect">
            <a:avLst/>
          </a:prstGeom>
          <a:noFill/>
          <a:ln>
            <a:noFill/>
          </a:ln>
        </p:spPr>
      </p:pic>
      <p:pic>
        <p:nvPicPr>
          <p:cNvPr descr="1DSC_4953.JPG" id="241" name="Shape 241"/>
          <p:cNvPicPr preferRelativeResize="0"/>
          <p:nvPr/>
        </p:nvPicPr>
        <p:blipFill>
          <a:blip r:embed="rId7">
            <a:alphaModFix/>
          </a:blip>
          <a:stretch>
            <a:fillRect/>
          </a:stretch>
        </p:blipFill>
        <p:spPr>
          <a:xfrm>
            <a:off x="5563674" y="92450"/>
            <a:ext cx="3482926" cy="2312890"/>
          </a:xfrm>
          <a:prstGeom prst="rect">
            <a:avLst/>
          </a:prstGeom>
          <a:noFill/>
          <a:ln>
            <a:noFill/>
          </a:ln>
        </p:spPr>
      </p:pic>
      <p:pic>
        <p:nvPicPr>
          <p:cNvPr descr="Osmo words.png" id="242" name="Shape 242"/>
          <p:cNvPicPr preferRelativeResize="0"/>
          <p:nvPr/>
        </p:nvPicPr>
        <p:blipFill>
          <a:blip r:embed="rId8">
            <a:alphaModFix/>
          </a:blip>
          <a:stretch>
            <a:fillRect/>
          </a:stretch>
        </p:blipFill>
        <p:spPr>
          <a:xfrm>
            <a:off x="61650" y="2549224"/>
            <a:ext cx="2341844" cy="1015874"/>
          </a:xfrm>
          <a:prstGeom prst="rect">
            <a:avLst/>
          </a:prstGeom>
          <a:noFill/>
          <a:ln>
            <a:noFill/>
          </a:ln>
        </p:spPr>
      </p:pic>
      <p:sp>
        <p:nvSpPr>
          <p:cNvPr id="243" name="Shape 243"/>
          <p:cNvSpPr txBox="1"/>
          <p:nvPr/>
        </p:nvSpPr>
        <p:spPr>
          <a:xfrm>
            <a:off x="0" y="3667875"/>
            <a:ext cx="2758500" cy="2219100"/>
          </a:xfrm>
          <a:prstGeom prst="rect">
            <a:avLst/>
          </a:prstGeom>
          <a:noFill/>
          <a:ln>
            <a:noFill/>
          </a:ln>
        </p:spPr>
        <p:txBody>
          <a:bodyPr anchorCtr="0" anchor="t" bIns="91425" lIns="91425" rIns="91425" tIns="91425">
            <a:noAutofit/>
          </a:bodyPr>
          <a:lstStyle/>
          <a:p>
            <a:pPr lvl="0" algn="ctr">
              <a:spcBef>
                <a:spcPts val="0"/>
              </a:spcBef>
              <a:buNone/>
            </a:pPr>
            <a:r>
              <a:rPr lang="en" sz="2400">
                <a:solidFill>
                  <a:srgbClr val="373737"/>
                </a:solidFill>
                <a:highlight>
                  <a:srgbClr val="FFFFFF"/>
                </a:highlight>
              </a:rPr>
              <a:t>Guess and spell the on-screen image. Team up or compete in-person with friends or family to see who will get their letter in first!</a:t>
            </a:r>
            <a:r>
              <a:rPr lang="en" sz="1050">
                <a:solidFill>
                  <a:srgbClr val="373737"/>
                </a:solidFill>
                <a:highlight>
                  <a:srgbClr val="FFFFFF"/>
                </a:highlight>
              </a:rPr>
              <a:t> </a:t>
            </a:r>
          </a:p>
        </p:txBody>
      </p:sp>
      <p:pic>
        <p:nvPicPr>
          <p:cNvPr descr="Sombrero Cat Yellow Square.png" id="244" name="Shape 244">
            <a:hlinkClick r:id="rId9"/>
          </p:cNvPr>
          <p:cNvPicPr preferRelativeResize="0"/>
          <p:nvPr/>
        </p:nvPicPr>
        <p:blipFill>
          <a:blip r:embed="rId10">
            <a:alphaModFix/>
          </a:blip>
          <a:stretch>
            <a:fillRect/>
          </a:stretch>
        </p:blipFill>
        <p:spPr>
          <a:xfrm>
            <a:off x="8301999" y="6025799"/>
            <a:ext cx="770699" cy="7706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8" name="Shape 248"/>
        <p:cNvGrpSpPr/>
        <p:nvPr/>
      </p:nvGrpSpPr>
      <p:grpSpPr>
        <a:xfrm>
          <a:off x="0" y="0"/>
          <a:ext cx="0" cy="0"/>
          <a:chOff x="0" y="0"/>
          <a:chExt cx="0" cy="0"/>
        </a:xfrm>
      </p:grpSpPr>
      <p:sp>
        <p:nvSpPr>
          <p:cNvPr id="249" name="Shape 249"/>
          <p:cNvSpPr txBox="1"/>
          <p:nvPr>
            <p:ph type="ctrTitle"/>
          </p:nvPr>
        </p:nvSpPr>
        <p:spPr>
          <a:xfrm>
            <a:off x="-3251550" y="1740400"/>
            <a:ext cx="2311500" cy="1546500"/>
          </a:xfrm>
          <a:prstGeom prst="rect">
            <a:avLst/>
          </a:prstGeom>
        </p:spPr>
        <p:txBody>
          <a:bodyPr anchorCtr="0" anchor="b" bIns="91425" lIns="91425" rIns="91425" tIns="91425">
            <a:noAutofit/>
          </a:bodyPr>
          <a:lstStyle/>
          <a:p>
            <a:pPr lvl="0" rtl="0" algn="l">
              <a:spcBef>
                <a:spcPts val="0"/>
              </a:spcBef>
              <a:buNone/>
            </a:pPr>
            <a:r>
              <a:t/>
            </a:r>
            <a:endParaRPr>
              <a:solidFill>
                <a:srgbClr val="0198AD"/>
              </a:solidFill>
            </a:endParaRPr>
          </a:p>
          <a:p>
            <a:pPr lvl="0" rtl="0">
              <a:spcBef>
                <a:spcPts val="0"/>
              </a:spcBef>
              <a:buNone/>
            </a:pPr>
            <a:r>
              <a:t/>
            </a:r>
            <a:endParaRPr/>
          </a:p>
        </p:txBody>
      </p:sp>
      <p:sp>
        <p:nvSpPr>
          <p:cNvPr id="250" name="Shape 250"/>
          <p:cNvSpPr txBox="1"/>
          <p:nvPr>
            <p:ph idx="1" type="subTitle"/>
          </p:nvPr>
        </p:nvSpPr>
        <p:spPr>
          <a:xfrm>
            <a:off x="3929900" y="6097050"/>
            <a:ext cx="3882900" cy="628200"/>
          </a:xfrm>
          <a:prstGeom prst="rect">
            <a:avLst/>
          </a:prstGeom>
        </p:spPr>
        <p:txBody>
          <a:bodyPr anchorCtr="0" anchor="t" bIns="91425" lIns="91425" rIns="91425" tIns="91425">
            <a:noAutofit/>
          </a:bodyPr>
          <a:lstStyle/>
          <a:p>
            <a:pPr lvl="0" rtl="0">
              <a:spcBef>
                <a:spcPts val="0"/>
              </a:spcBef>
              <a:buNone/>
            </a:pPr>
            <a:r>
              <a:rPr lang="en" u="sng">
                <a:solidFill>
                  <a:schemeClr val="hlink"/>
                </a:solidFill>
                <a:hlinkClick r:id="rId3"/>
              </a:rPr>
              <a:t>http://www.sphero.com</a:t>
            </a:r>
          </a:p>
        </p:txBody>
      </p:sp>
      <p:pic>
        <p:nvPicPr>
          <p:cNvPr descr="sphero logo.png" id="251" name="Shape 251"/>
          <p:cNvPicPr preferRelativeResize="0"/>
          <p:nvPr/>
        </p:nvPicPr>
        <p:blipFill>
          <a:blip r:embed="rId4">
            <a:alphaModFix/>
          </a:blip>
          <a:stretch>
            <a:fillRect/>
          </a:stretch>
        </p:blipFill>
        <p:spPr>
          <a:xfrm>
            <a:off x="3651726" y="2247500"/>
            <a:ext cx="2004176" cy="2362997"/>
          </a:xfrm>
          <a:prstGeom prst="rect">
            <a:avLst/>
          </a:prstGeom>
          <a:noFill/>
          <a:ln>
            <a:noFill/>
          </a:ln>
        </p:spPr>
      </p:pic>
      <p:pic>
        <p:nvPicPr>
          <p:cNvPr descr="DSC_3036.JPG" id="252" name="Shape 252"/>
          <p:cNvPicPr preferRelativeResize="0"/>
          <p:nvPr/>
        </p:nvPicPr>
        <p:blipFill rotWithShape="1">
          <a:blip r:embed="rId5">
            <a:alphaModFix/>
          </a:blip>
          <a:srcRect b="0" l="30432" r="18550" t="0"/>
          <a:stretch/>
        </p:blipFill>
        <p:spPr>
          <a:xfrm>
            <a:off x="6631250" y="246075"/>
            <a:ext cx="2004172" cy="2608612"/>
          </a:xfrm>
          <a:prstGeom prst="rect">
            <a:avLst/>
          </a:prstGeom>
          <a:noFill/>
          <a:ln>
            <a:noFill/>
          </a:ln>
        </p:spPr>
      </p:pic>
      <p:pic>
        <p:nvPicPr>
          <p:cNvPr descr="DSC_3041.JPG" id="253" name="Shape 253"/>
          <p:cNvPicPr preferRelativeResize="0"/>
          <p:nvPr/>
        </p:nvPicPr>
        <p:blipFill rotWithShape="1">
          <a:blip r:embed="rId6">
            <a:alphaModFix/>
          </a:blip>
          <a:srcRect b="9271" l="12806" r="24446" t="5200"/>
          <a:stretch/>
        </p:blipFill>
        <p:spPr>
          <a:xfrm>
            <a:off x="323625" y="246087"/>
            <a:ext cx="2610432" cy="2363000"/>
          </a:xfrm>
          <a:prstGeom prst="rect">
            <a:avLst/>
          </a:prstGeom>
          <a:noFill/>
          <a:ln>
            <a:noFill/>
          </a:ln>
        </p:spPr>
      </p:pic>
      <p:sp>
        <p:nvSpPr>
          <p:cNvPr id="254" name="Shape 254"/>
          <p:cNvSpPr txBox="1"/>
          <p:nvPr/>
        </p:nvSpPr>
        <p:spPr>
          <a:xfrm>
            <a:off x="6565250" y="2907275"/>
            <a:ext cx="2311500" cy="1546500"/>
          </a:xfrm>
          <a:prstGeom prst="rect">
            <a:avLst/>
          </a:prstGeom>
          <a:noFill/>
          <a:ln>
            <a:noFill/>
          </a:ln>
        </p:spPr>
        <p:txBody>
          <a:bodyPr anchorCtr="0" anchor="t" bIns="91425" lIns="91425" rIns="91425" tIns="91425">
            <a:noAutofit/>
          </a:bodyPr>
          <a:lstStyle/>
          <a:p>
            <a:pPr lvl="0">
              <a:spcBef>
                <a:spcPts val="0"/>
              </a:spcBef>
              <a:buNone/>
            </a:pPr>
            <a:r>
              <a:rPr b="1" lang="en"/>
              <a:t>Colors &amp; Numbers: </a:t>
            </a:r>
            <a:r>
              <a:rPr lang="en"/>
              <a:t>Using colored bowling pins to count pins as well as state their colors in the target language.</a:t>
            </a:r>
          </a:p>
        </p:txBody>
      </p:sp>
      <p:sp>
        <p:nvSpPr>
          <p:cNvPr id="255" name="Shape 255"/>
          <p:cNvSpPr txBox="1"/>
          <p:nvPr/>
        </p:nvSpPr>
        <p:spPr>
          <a:xfrm>
            <a:off x="152400" y="2419575"/>
            <a:ext cx="2898900" cy="3036000"/>
          </a:xfrm>
          <a:prstGeom prst="rect">
            <a:avLst/>
          </a:prstGeom>
          <a:noFill/>
          <a:ln>
            <a:noFill/>
          </a:ln>
        </p:spPr>
        <p:txBody>
          <a:bodyPr anchorCtr="0" anchor="ctr" bIns="91425" lIns="91425" rIns="91425" tIns="91425">
            <a:noAutofit/>
          </a:bodyPr>
          <a:lstStyle/>
          <a:p>
            <a:pPr lvl="0">
              <a:spcBef>
                <a:spcPts val="0"/>
              </a:spcBef>
              <a:buNone/>
            </a:pPr>
            <a:r>
              <a:rPr b="1" lang="en">
                <a:solidFill>
                  <a:schemeClr val="dk1"/>
                </a:solidFill>
              </a:rPr>
              <a:t>Vocabulary</a:t>
            </a:r>
            <a:r>
              <a:rPr b="1" lang="en">
                <a:solidFill>
                  <a:schemeClr val="dk1"/>
                </a:solidFill>
              </a:rPr>
              <a:t>: </a:t>
            </a:r>
            <a:r>
              <a:rPr lang="en">
                <a:solidFill>
                  <a:schemeClr val="dk1"/>
                </a:solidFill>
              </a:rPr>
              <a:t>Place photos of vocab items around the room and students must drive their sphero on top of the photo when that item is called.  </a:t>
            </a:r>
          </a:p>
          <a:p>
            <a:pPr lvl="0">
              <a:spcBef>
                <a:spcPts val="0"/>
              </a:spcBef>
              <a:buNone/>
            </a:pPr>
            <a:r>
              <a:t/>
            </a:r>
            <a:endParaRPr>
              <a:solidFill>
                <a:schemeClr val="dk1"/>
              </a:solidFill>
            </a:endParaRPr>
          </a:p>
          <a:p>
            <a:pPr lvl="0" rtl="0">
              <a:spcBef>
                <a:spcPts val="0"/>
              </a:spcBef>
              <a:buNone/>
            </a:pPr>
            <a:r>
              <a:rPr b="1" lang="en">
                <a:solidFill>
                  <a:schemeClr val="dk1"/>
                </a:solidFill>
              </a:rPr>
              <a:t>Prepositions: </a:t>
            </a:r>
            <a:r>
              <a:rPr lang="en">
                <a:solidFill>
                  <a:schemeClr val="dk1"/>
                </a:solidFill>
              </a:rPr>
              <a:t>Students must follow verbal commands in the target language to move the sphero accordingly. (i.e. adentro el círculo, arriba de la linea, abajo la silla, etc.)</a:t>
            </a:r>
          </a:p>
        </p:txBody>
      </p:sp>
      <p:pic>
        <p:nvPicPr>
          <p:cNvPr descr="Sombrero Cat Yellow Square.png" id="256" name="Shape 256">
            <a:hlinkClick r:id="rId7"/>
          </p:cNvPr>
          <p:cNvPicPr preferRelativeResize="0"/>
          <p:nvPr/>
        </p:nvPicPr>
        <p:blipFill>
          <a:blip r:embed="rId8">
            <a:alphaModFix/>
          </a:blip>
          <a:stretch>
            <a:fillRect/>
          </a:stretch>
        </p:blipFill>
        <p:spPr>
          <a:xfrm>
            <a:off x="8301999" y="6025799"/>
            <a:ext cx="770699" cy="7706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60" name="Shape 260"/>
        <p:cNvGrpSpPr/>
        <p:nvPr/>
      </p:nvGrpSpPr>
      <p:grpSpPr>
        <a:xfrm>
          <a:off x="0" y="0"/>
          <a:ext cx="0" cy="0"/>
          <a:chOff x="0" y="0"/>
          <a:chExt cx="0" cy="0"/>
        </a:xfrm>
      </p:grpSpPr>
      <p:sp>
        <p:nvSpPr>
          <p:cNvPr id="261" name="Shape 261"/>
          <p:cNvSpPr txBox="1"/>
          <p:nvPr/>
        </p:nvSpPr>
        <p:spPr>
          <a:xfrm>
            <a:off x="2789425" y="2527450"/>
            <a:ext cx="3452100" cy="1803000"/>
          </a:xfrm>
          <a:prstGeom prst="rect">
            <a:avLst/>
          </a:prstGeom>
          <a:noFill/>
          <a:ln>
            <a:noFill/>
          </a:ln>
        </p:spPr>
        <p:txBody>
          <a:bodyPr anchorCtr="0" anchor="t" bIns="91425" lIns="91425" rIns="91425" tIns="91425">
            <a:noAutofit/>
          </a:bodyPr>
          <a:lstStyle/>
          <a:p>
            <a:pPr lvl="0" algn="ctr">
              <a:spcBef>
                <a:spcPts val="0"/>
              </a:spcBef>
              <a:buNone/>
            </a:pPr>
            <a:r>
              <a:rPr lang="en" sz="6000">
                <a:solidFill>
                  <a:srgbClr val="FFFFFF"/>
                </a:solidFill>
                <a:latin typeface="Permanent Marker"/>
                <a:ea typeface="Permanent Marker"/>
                <a:cs typeface="Permanent Marker"/>
                <a:sym typeface="Permanent Marker"/>
              </a:rPr>
              <a:t>Digital</a:t>
            </a:r>
          </a:p>
          <a:p>
            <a:pPr lvl="0" algn="ctr">
              <a:spcBef>
                <a:spcPts val="0"/>
              </a:spcBef>
              <a:buNone/>
            </a:pPr>
            <a:r>
              <a:rPr lang="en" sz="6000">
                <a:solidFill>
                  <a:srgbClr val="FFFFFF"/>
                </a:solidFill>
                <a:latin typeface="Permanent Marker"/>
                <a:ea typeface="Permanent Marker"/>
                <a:cs typeface="Permanent Marker"/>
                <a:sym typeface="Permanent Marker"/>
              </a:rPr>
              <a:t>Bingo</a:t>
            </a:r>
          </a:p>
        </p:txBody>
      </p:sp>
      <p:pic>
        <p:nvPicPr>
          <p:cNvPr descr="casa manning bingo Final.png" id="262" name="Shape 262"/>
          <p:cNvPicPr preferRelativeResize="0"/>
          <p:nvPr/>
        </p:nvPicPr>
        <p:blipFill>
          <a:blip r:embed="rId4">
            <a:alphaModFix/>
          </a:blip>
          <a:stretch>
            <a:fillRect/>
          </a:stretch>
        </p:blipFill>
        <p:spPr>
          <a:xfrm>
            <a:off x="0" y="0"/>
            <a:ext cx="3190126" cy="2392575"/>
          </a:xfrm>
          <a:prstGeom prst="rect">
            <a:avLst/>
          </a:prstGeom>
          <a:noFill/>
          <a:ln>
            <a:noFill/>
          </a:ln>
        </p:spPr>
      </p:pic>
      <p:pic>
        <p:nvPicPr>
          <p:cNvPr descr="bingo card finished.png" id="263" name="Shape 263"/>
          <p:cNvPicPr preferRelativeResize="0"/>
          <p:nvPr/>
        </p:nvPicPr>
        <p:blipFill>
          <a:blip r:embed="rId5">
            <a:alphaModFix/>
          </a:blip>
          <a:stretch>
            <a:fillRect/>
          </a:stretch>
        </p:blipFill>
        <p:spPr>
          <a:xfrm>
            <a:off x="5953900" y="0"/>
            <a:ext cx="3190100" cy="2392575"/>
          </a:xfrm>
          <a:prstGeom prst="rect">
            <a:avLst/>
          </a:prstGeom>
          <a:noFill/>
          <a:ln>
            <a:noFill/>
          </a:ln>
        </p:spPr>
      </p:pic>
      <p:pic>
        <p:nvPicPr>
          <p:cNvPr descr="File_000.jpeg" id="264" name="Shape 264"/>
          <p:cNvPicPr preferRelativeResize="0"/>
          <p:nvPr/>
        </p:nvPicPr>
        <p:blipFill>
          <a:blip r:embed="rId6">
            <a:alphaModFix/>
          </a:blip>
          <a:stretch>
            <a:fillRect/>
          </a:stretch>
        </p:blipFill>
        <p:spPr>
          <a:xfrm>
            <a:off x="145548" y="2820249"/>
            <a:ext cx="2763176" cy="3698698"/>
          </a:xfrm>
          <a:prstGeom prst="rect">
            <a:avLst/>
          </a:prstGeom>
          <a:noFill/>
          <a:ln>
            <a:noFill/>
          </a:ln>
        </p:spPr>
      </p:pic>
      <p:pic>
        <p:nvPicPr>
          <p:cNvPr descr="Casa bingo Trey final.png" id="265" name="Shape 265"/>
          <p:cNvPicPr preferRelativeResize="0"/>
          <p:nvPr/>
        </p:nvPicPr>
        <p:blipFill>
          <a:blip r:embed="rId7">
            <a:alphaModFix/>
          </a:blip>
          <a:stretch>
            <a:fillRect/>
          </a:stretch>
        </p:blipFill>
        <p:spPr>
          <a:xfrm>
            <a:off x="5773933" y="3405825"/>
            <a:ext cx="3370065" cy="2527549"/>
          </a:xfrm>
          <a:prstGeom prst="rect">
            <a:avLst/>
          </a:prstGeom>
          <a:noFill/>
          <a:ln>
            <a:noFill/>
          </a:ln>
        </p:spPr>
      </p:pic>
      <p:sp>
        <p:nvSpPr>
          <p:cNvPr id="266" name="Shape 266"/>
          <p:cNvSpPr txBox="1"/>
          <p:nvPr/>
        </p:nvSpPr>
        <p:spPr>
          <a:xfrm>
            <a:off x="3143900" y="5702150"/>
            <a:ext cx="2697000" cy="878400"/>
          </a:xfrm>
          <a:prstGeom prst="rect">
            <a:avLst/>
          </a:prstGeom>
          <a:noFill/>
          <a:ln>
            <a:noFill/>
          </a:ln>
        </p:spPr>
        <p:txBody>
          <a:bodyPr anchorCtr="0" anchor="t" bIns="91425" lIns="91425" rIns="91425" tIns="91425">
            <a:noAutofit/>
          </a:bodyPr>
          <a:lstStyle/>
          <a:p>
            <a:pPr lvl="0" algn="ctr">
              <a:spcBef>
                <a:spcPts val="0"/>
              </a:spcBef>
              <a:buNone/>
            </a:pPr>
            <a:r>
              <a:rPr lang="en"/>
              <a:t>These Bingo “cards” were made in the App Explain Everything </a:t>
            </a:r>
          </a:p>
        </p:txBody>
      </p:sp>
      <p:pic>
        <p:nvPicPr>
          <p:cNvPr descr="Sombrero Cat Yellow Square.png" id="267" name="Shape 267">
            <a:hlinkClick r:id="rId8"/>
          </p:cNvPr>
          <p:cNvPicPr preferRelativeResize="0"/>
          <p:nvPr/>
        </p:nvPicPr>
        <p:blipFill>
          <a:blip r:embed="rId9">
            <a:alphaModFix/>
          </a:blip>
          <a:stretch>
            <a:fillRect/>
          </a:stretch>
        </p:blipFill>
        <p:spPr>
          <a:xfrm>
            <a:off x="8301999" y="6025799"/>
            <a:ext cx="770699" cy="7706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1" name="Shape 271"/>
        <p:cNvGrpSpPr/>
        <p:nvPr/>
      </p:nvGrpSpPr>
      <p:grpSpPr>
        <a:xfrm>
          <a:off x="0" y="0"/>
          <a:ext cx="0" cy="0"/>
          <a:chOff x="0" y="0"/>
          <a:chExt cx="0" cy="0"/>
        </a:xfrm>
      </p:grpSpPr>
      <p:sp>
        <p:nvSpPr>
          <p:cNvPr id="272" name="Shape 272"/>
          <p:cNvSpPr txBox="1"/>
          <p:nvPr>
            <p:ph type="title"/>
          </p:nvPr>
        </p:nvSpPr>
        <p:spPr>
          <a:xfrm>
            <a:off x="457200" y="-30162"/>
            <a:ext cx="8229600" cy="1143000"/>
          </a:xfrm>
          <a:prstGeom prst="rect">
            <a:avLst/>
          </a:prstGeom>
        </p:spPr>
        <p:txBody>
          <a:bodyPr anchorCtr="0" anchor="ctr" bIns="91425" lIns="91425" rIns="91425" tIns="91425">
            <a:noAutofit/>
          </a:bodyPr>
          <a:lstStyle/>
          <a:p>
            <a:pPr lvl="0" rtl="0">
              <a:spcBef>
                <a:spcPts val="0"/>
              </a:spcBef>
              <a:buNone/>
            </a:pPr>
            <a:r>
              <a:rPr lang="en" sz="6000"/>
              <a:t>Explain everything</a:t>
            </a:r>
          </a:p>
        </p:txBody>
      </p:sp>
      <p:sp>
        <p:nvSpPr>
          <p:cNvPr id="273" name="Shape 273"/>
          <p:cNvSpPr txBox="1"/>
          <p:nvPr>
            <p:ph idx="1" type="body"/>
          </p:nvPr>
        </p:nvSpPr>
        <p:spPr>
          <a:xfrm>
            <a:off x="674450" y="2049700"/>
            <a:ext cx="7277700" cy="3200700"/>
          </a:xfrm>
          <a:prstGeom prst="rect">
            <a:avLst/>
          </a:prstGeom>
        </p:spPr>
        <p:txBody>
          <a:bodyPr anchorCtr="0" anchor="t" bIns="91425" lIns="91425" rIns="91425" tIns="91425">
            <a:noAutofit/>
          </a:bodyPr>
          <a:lstStyle/>
          <a:p>
            <a:pPr lvl="0" rtl="0" algn="l">
              <a:spcBef>
                <a:spcPts val="0"/>
              </a:spcBef>
              <a:buNone/>
            </a:pPr>
            <a:r>
              <a:rPr b="1" lang="en" sz="3600" u="sng">
                <a:solidFill>
                  <a:schemeClr val="hlink"/>
                </a:solidFill>
                <a:latin typeface="Arial"/>
                <a:ea typeface="Arial"/>
                <a:cs typeface="Arial"/>
                <a:sym typeface="Arial"/>
                <a:hlinkClick r:id="rId3"/>
              </a:rPr>
              <a:t>Explain Everything Tutorials </a:t>
            </a:r>
          </a:p>
          <a:p>
            <a:pPr lvl="0" rtl="0" algn="l">
              <a:spcBef>
                <a:spcPts val="0"/>
              </a:spcBef>
              <a:buNone/>
            </a:pPr>
            <a:r>
              <a:t/>
            </a:r>
            <a:endParaRPr sz="2400"/>
          </a:p>
          <a:p>
            <a:pPr lvl="0" rtl="0" algn="l">
              <a:spcBef>
                <a:spcPts val="0"/>
              </a:spcBef>
              <a:buNone/>
            </a:pPr>
            <a:r>
              <a:t/>
            </a:r>
            <a:endParaRPr sz="2400"/>
          </a:p>
          <a:p>
            <a:pPr lvl="0" rtl="0" algn="l">
              <a:spcBef>
                <a:spcPts val="0"/>
              </a:spcBef>
              <a:buNone/>
            </a:pPr>
            <a:r>
              <a:t/>
            </a:r>
            <a:endParaRPr sz="2400"/>
          </a:p>
          <a:p>
            <a:pPr indent="0" lvl="0" marL="0" rtl="0">
              <a:lnSpc>
                <a:spcPct val="130000"/>
              </a:lnSpc>
              <a:spcBef>
                <a:spcPts val="0"/>
              </a:spcBef>
              <a:buNone/>
            </a:pPr>
            <a:r>
              <a:rPr b="1" lang="en" u="sng">
                <a:solidFill>
                  <a:schemeClr val="hlink"/>
                </a:solidFill>
                <a:highlight>
                  <a:srgbClr val="FFFFFF"/>
                </a:highlight>
                <a:latin typeface="Arial"/>
                <a:ea typeface="Arial"/>
                <a:cs typeface="Arial"/>
                <a:sym typeface="Arial"/>
                <a:hlinkClick r:id="rId4"/>
              </a:rPr>
              <a:t>17 Things to do on Explain Everythin</a:t>
            </a:r>
            <a:r>
              <a:rPr b="1" lang="en" u="sng">
                <a:solidFill>
                  <a:schemeClr val="hlink"/>
                </a:solidFill>
                <a:highlight>
                  <a:srgbClr val="FFFFFF"/>
                </a:highlight>
                <a:latin typeface="Arial"/>
                <a:ea typeface="Arial"/>
                <a:cs typeface="Arial"/>
                <a:sym typeface="Arial"/>
                <a:hlinkClick r:id="rId5"/>
              </a:rPr>
              <a:t>g</a:t>
            </a:r>
            <a:r>
              <a:rPr lang="en"/>
              <a:t> </a:t>
            </a:r>
            <a:r>
              <a:rPr lang="en" sz="2400"/>
              <a:t>from LearningInspired.com</a:t>
            </a:r>
          </a:p>
          <a:p>
            <a:pPr indent="0" lvl="0" marL="0" rtl="0">
              <a:lnSpc>
                <a:spcPct val="130000"/>
              </a:lnSpc>
              <a:spcBef>
                <a:spcPts val="0"/>
              </a:spcBef>
              <a:buNone/>
            </a:pPr>
            <a:r>
              <a:t/>
            </a:r>
            <a:endParaRPr sz="2400">
              <a:hlinkClick r:id="rId6"/>
            </a:endParaRPr>
          </a:p>
          <a:p>
            <a:pPr indent="0" lvl="0" marL="0" rtl="0">
              <a:lnSpc>
                <a:spcPct val="130000"/>
              </a:lnSpc>
              <a:spcBef>
                <a:spcPts val="0"/>
              </a:spcBef>
              <a:buNone/>
            </a:pPr>
            <a:r>
              <a:t/>
            </a:r>
            <a:endParaRPr sz="2400"/>
          </a:p>
          <a:p>
            <a:pPr indent="0" lvl="0" marL="0" rtl="0">
              <a:lnSpc>
                <a:spcPct val="130000"/>
              </a:lnSpc>
              <a:spcBef>
                <a:spcPts val="0"/>
              </a:spcBef>
              <a:buNone/>
            </a:pPr>
            <a:r>
              <a:t/>
            </a:r>
            <a:endParaRPr sz="2400"/>
          </a:p>
        </p:txBody>
      </p:sp>
      <p:pic>
        <p:nvPicPr>
          <p:cNvPr descr="Sombrero Cat Yellow Square.png" id="274" name="Shape 274">
            <a:hlinkClick r:id="rId7"/>
          </p:cNvPr>
          <p:cNvPicPr preferRelativeResize="0"/>
          <p:nvPr/>
        </p:nvPicPr>
        <p:blipFill>
          <a:blip r:embed="rId8">
            <a:alphaModFix/>
          </a:blip>
          <a:stretch>
            <a:fillRect/>
          </a:stretch>
        </p:blipFill>
        <p:spPr>
          <a:xfrm>
            <a:off x="8301999" y="6025799"/>
            <a:ext cx="770699" cy="7706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78" name="Shape 278"/>
        <p:cNvGrpSpPr/>
        <p:nvPr/>
      </p:nvGrpSpPr>
      <p:grpSpPr>
        <a:xfrm>
          <a:off x="0" y="0"/>
          <a:ext cx="0" cy="0"/>
          <a:chOff x="0" y="0"/>
          <a:chExt cx="0" cy="0"/>
        </a:xfrm>
      </p:grpSpPr>
      <p:pic>
        <p:nvPicPr>
          <p:cNvPr descr="Nearpod-Logo.png" id="279" name="Shape 279"/>
          <p:cNvPicPr preferRelativeResize="0"/>
          <p:nvPr/>
        </p:nvPicPr>
        <p:blipFill>
          <a:blip r:embed="rId4">
            <a:alphaModFix/>
          </a:blip>
          <a:stretch>
            <a:fillRect/>
          </a:stretch>
        </p:blipFill>
        <p:spPr>
          <a:xfrm>
            <a:off x="3709987" y="2562225"/>
            <a:ext cx="1724025" cy="1733550"/>
          </a:xfrm>
          <a:prstGeom prst="rect">
            <a:avLst/>
          </a:prstGeom>
          <a:noFill/>
          <a:ln>
            <a:noFill/>
          </a:ln>
        </p:spPr>
      </p:pic>
      <p:pic>
        <p:nvPicPr>
          <p:cNvPr descr="Screen Shot 2017-07-08 at 6.04.37 AM.png" id="280" name="Shape 280"/>
          <p:cNvPicPr preferRelativeResize="0"/>
          <p:nvPr/>
        </p:nvPicPr>
        <p:blipFill>
          <a:blip r:embed="rId5">
            <a:alphaModFix/>
          </a:blip>
          <a:stretch>
            <a:fillRect/>
          </a:stretch>
        </p:blipFill>
        <p:spPr>
          <a:xfrm>
            <a:off x="234875" y="4925500"/>
            <a:ext cx="3194950" cy="1579775"/>
          </a:xfrm>
          <a:prstGeom prst="rect">
            <a:avLst/>
          </a:prstGeom>
          <a:noFill/>
          <a:ln>
            <a:noFill/>
          </a:ln>
        </p:spPr>
      </p:pic>
      <p:pic>
        <p:nvPicPr>
          <p:cNvPr descr="Screen Shot 2017-07-08 at 6.05.57 AM.png" id="281" name="Shape 281"/>
          <p:cNvPicPr preferRelativeResize="0"/>
          <p:nvPr/>
        </p:nvPicPr>
        <p:blipFill>
          <a:blip r:embed="rId6">
            <a:alphaModFix/>
          </a:blip>
          <a:stretch>
            <a:fillRect/>
          </a:stretch>
        </p:blipFill>
        <p:spPr>
          <a:xfrm>
            <a:off x="6315949" y="152400"/>
            <a:ext cx="2675649" cy="2244824"/>
          </a:xfrm>
          <a:prstGeom prst="rect">
            <a:avLst/>
          </a:prstGeom>
          <a:noFill/>
          <a:ln>
            <a:noFill/>
          </a:ln>
        </p:spPr>
      </p:pic>
      <p:pic>
        <p:nvPicPr>
          <p:cNvPr descr="Screen Shot 2017-07-08 at 6.09.22 AM.png" id="282" name="Shape 282"/>
          <p:cNvPicPr preferRelativeResize="0"/>
          <p:nvPr/>
        </p:nvPicPr>
        <p:blipFill>
          <a:blip r:embed="rId7">
            <a:alphaModFix/>
          </a:blip>
          <a:stretch>
            <a:fillRect/>
          </a:stretch>
        </p:blipFill>
        <p:spPr>
          <a:xfrm>
            <a:off x="152400" y="152400"/>
            <a:ext cx="4509521" cy="1579775"/>
          </a:xfrm>
          <a:prstGeom prst="rect">
            <a:avLst/>
          </a:prstGeom>
          <a:noFill/>
          <a:ln>
            <a:noFill/>
          </a:ln>
        </p:spPr>
      </p:pic>
      <p:sp>
        <p:nvSpPr>
          <p:cNvPr id="283" name="Shape 283"/>
          <p:cNvSpPr/>
          <p:nvPr/>
        </p:nvSpPr>
        <p:spPr>
          <a:xfrm>
            <a:off x="353500" y="1143000"/>
            <a:ext cx="318300" cy="589200"/>
          </a:xfrm>
          <a:prstGeom prst="rect">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pic>
        <p:nvPicPr>
          <p:cNvPr descr="Screen Shot 2017-07-08 at 6.13.24 AM.png" id="284" name="Shape 284"/>
          <p:cNvPicPr preferRelativeResize="0"/>
          <p:nvPr/>
        </p:nvPicPr>
        <p:blipFill>
          <a:blip r:embed="rId8">
            <a:alphaModFix/>
          </a:blip>
          <a:stretch>
            <a:fillRect/>
          </a:stretch>
        </p:blipFill>
        <p:spPr>
          <a:xfrm>
            <a:off x="5609987" y="5283399"/>
            <a:ext cx="3324225" cy="619125"/>
          </a:xfrm>
          <a:prstGeom prst="rect">
            <a:avLst/>
          </a:prstGeom>
          <a:noFill/>
          <a:ln>
            <a:noFill/>
          </a:ln>
        </p:spPr>
      </p:pic>
      <p:pic>
        <p:nvPicPr>
          <p:cNvPr descr="Sombrero Cat Yellow Square.png" id="285" name="Shape 285">
            <a:hlinkClick r:id="rId9"/>
          </p:cNvPr>
          <p:cNvPicPr preferRelativeResize="0"/>
          <p:nvPr/>
        </p:nvPicPr>
        <p:blipFill>
          <a:blip r:embed="rId10">
            <a:alphaModFix/>
          </a:blip>
          <a:stretch>
            <a:fillRect/>
          </a:stretch>
        </p:blipFill>
        <p:spPr>
          <a:xfrm>
            <a:off x="8301999" y="6025799"/>
            <a:ext cx="770699" cy="7706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9" name="Shape 289"/>
        <p:cNvGrpSpPr/>
        <p:nvPr/>
      </p:nvGrpSpPr>
      <p:grpSpPr>
        <a:xfrm>
          <a:off x="0" y="0"/>
          <a:ext cx="0" cy="0"/>
          <a:chOff x="0" y="0"/>
          <a:chExt cx="0" cy="0"/>
        </a:xfrm>
      </p:grpSpPr>
      <p:sp>
        <p:nvSpPr>
          <p:cNvPr id="290" name="Shape 290"/>
          <p:cNvSpPr txBox="1"/>
          <p:nvPr>
            <p:ph type="ctrTitle"/>
          </p:nvPr>
        </p:nvSpPr>
        <p:spPr>
          <a:xfrm>
            <a:off x="-3251550" y="1740400"/>
            <a:ext cx="2311500" cy="1546500"/>
          </a:xfrm>
          <a:prstGeom prst="rect">
            <a:avLst/>
          </a:prstGeom>
        </p:spPr>
        <p:txBody>
          <a:bodyPr anchorCtr="0" anchor="b" bIns="91425" lIns="91425" rIns="91425" tIns="91425">
            <a:noAutofit/>
          </a:bodyPr>
          <a:lstStyle/>
          <a:p>
            <a:pPr lvl="0" rtl="0" algn="l">
              <a:spcBef>
                <a:spcPts val="0"/>
              </a:spcBef>
              <a:buNone/>
            </a:pPr>
            <a:r>
              <a:t/>
            </a:r>
            <a:endParaRPr>
              <a:solidFill>
                <a:srgbClr val="0198AD"/>
              </a:solidFill>
            </a:endParaRPr>
          </a:p>
          <a:p>
            <a:pPr lvl="0" rtl="0">
              <a:spcBef>
                <a:spcPts val="0"/>
              </a:spcBef>
              <a:buNone/>
            </a:pPr>
            <a:r>
              <a:t/>
            </a:r>
            <a:endParaRPr/>
          </a:p>
        </p:txBody>
      </p:sp>
      <p:pic>
        <p:nvPicPr>
          <p:cNvPr descr="chatterpixkids.png" id="291" name="Shape 291"/>
          <p:cNvPicPr preferRelativeResize="0"/>
          <p:nvPr/>
        </p:nvPicPr>
        <p:blipFill>
          <a:blip r:embed="rId3">
            <a:alphaModFix/>
          </a:blip>
          <a:stretch>
            <a:fillRect/>
          </a:stretch>
        </p:blipFill>
        <p:spPr>
          <a:xfrm>
            <a:off x="3608800" y="2450375"/>
            <a:ext cx="1941824" cy="1941824"/>
          </a:xfrm>
          <a:prstGeom prst="rect">
            <a:avLst/>
          </a:prstGeom>
          <a:noFill/>
          <a:ln>
            <a:noFill/>
          </a:ln>
        </p:spPr>
      </p:pic>
      <p:pic>
        <p:nvPicPr>
          <p:cNvPr descr="Home-Screen1.jpg" id="292" name="Shape 292"/>
          <p:cNvPicPr preferRelativeResize="0"/>
          <p:nvPr/>
        </p:nvPicPr>
        <p:blipFill rotWithShape="1">
          <a:blip r:embed="rId4">
            <a:alphaModFix/>
          </a:blip>
          <a:srcRect b="54832" l="8753" r="10044" t="15504"/>
          <a:stretch/>
        </p:blipFill>
        <p:spPr>
          <a:xfrm>
            <a:off x="3082250" y="123349"/>
            <a:ext cx="2943849" cy="1433899"/>
          </a:xfrm>
          <a:prstGeom prst="rect">
            <a:avLst/>
          </a:prstGeom>
          <a:noFill/>
          <a:ln>
            <a:noFill/>
          </a:ln>
        </p:spPr>
      </p:pic>
      <p:sp>
        <p:nvSpPr>
          <p:cNvPr id="293" name="Shape 293" title="TrinityChatterpix">
            <a:hlinkClick r:id="rId5"/>
          </p:cNvPr>
          <p:cNvSpPr/>
          <p:nvPr/>
        </p:nvSpPr>
        <p:spPr>
          <a:xfrm>
            <a:off x="77050" y="4067087"/>
            <a:ext cx="3531750" cy="2648812"/>
          </a:xfrm>
          <a:prstGeom prst="rect">
            <a:avLst/>
          </a:prstGeom>
          <a:blipFill>
            <a:blip r:embed="rId6">
              <a:alphaModFix/>
            </a:blip>
            <a:stretch>
              <a:fillRect/>
            </a:stretch>
          </a:blipFill>
          <a:ln>
            <a:noFill/>
          </a:ln>
        </p:spPr>
      </p:sp>
      <p:sp>
        <p:nvSpPr>
          <p:cNvPr id="294" name="Shape 294" title="Chatter Pix Matthew">
            <a:hlinkClick r:id="rId7"/>
          </p:cNvPr>
          <p:cNvSpPr/>
          <p:nvPr/>
        </p:nvSpPr>
        <p:spPr>
          <a:xfrm>
            <a:off x="5655925" y="4207725"/>
            <a:ext cx="3344250" cy="2508174"/>
          </a:xfrm>
          <a:prstGeom prst="rect">
            <a:avLst/>
          </a:prstGeom>
          <a:blipFill>
            <a:blip r:embed="rId8">
              <a:alphaModFix/>
            </a:blip>
            <a:stretch>
              <a:fillRect/>
            </a:stretch>
          </a:blipFill>
          <a:ln>
            <a:noFill/>
          </a:ln>
        </p:spPr>
      </p:sp>
      <p:pic>
        <p:nvPicPr>
          <p:cNvPr descr="Sombrero Cat Yellow Square.png" id="295" name="Shape 295">
            <a:hlinkClick r:id="rId9"/>
          </p:cNvPr>
          <p:cNvPicPr preferRelativeResize="0"/>
          <p:nvPr/>
        </p:nvPicPr>
        <p:blipFill>
          <a:blip r:embed="rId10">
            <a:alphaModFix/>
          </a:blip>
          <a:stretch>
            <a:fillRect/>
          </a:stretch>
        </p:blipFill>
        <p:spPr>
          <a:xfrm>
            <a:off x="8325574" y="63349"/>
            <a:ext cx="770699" cy="7706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99" name="Shape 299"/>
        <p:cNvGrpSpPr/>
        <p:nvPr/>
      </p:nvGrpSpPr>
      <p:grpSpPr>
        <a:xfrm>
          <a:off x="0" y="0"/>
          <a:ext cx="0" cy="0"/>
          <a:chOff x="0" y="0"/>
          <a:chExt cx="0" cy="0"/>
        </a:xfrm>
      </p:grpSpPr>
      <p:sp>
        <p:nvSpPr>
          <p:cNvPr id="300" name="Shape 300"/>
          <p:cNvSpPr txBox="1"/>
          <p:nvPr/>
        </p:nvSpPr>
        <p:spPr>
          <a:xfrm>
            <a:off x="2789425" y="2527450"/>
            <a:ext cx="3452100" cy="1803000"/>
          </a:xfrm>
          <a:prstGeom prst="rect">
            <a:avLst/>
          </a:prstGeom>
          <a:noFill/>
          <a:ln>
            <a:noFill/>
          </a:ln>
        </p:spPr>
        <p:txBody>
          <a:bodyPr anchorCtr="0" anchor="t" bIns="91425" lIns="91425" rIns="91425" tIns="91425">
            <a:noAutofit/>
          </a:bodyPr>
          <a:lstStyle/>
          <a:p>
            <a:pPr lvl="0" rtl="0" algn="ctr">
              <a:spcBef>
                <a:spcPts val="0"/>
              </a:spcBef>
              <a:buNone/>
            </a:pPr>
            <a:r>
              <a:rPr lang="en" sz="6000">
                <a:solidFill>
                  <a:srgbClr val="FFFFFF"/>
                </a:solidFill>
                <a:latin typeface="Permanent Marker"/>
                <a:ea typeface="Permanent Marker"/>
                <a:cs typeface="Permanent Marker"/>
                <a:sym typeface="Permanent Marker"/>
              </a:rPr>
              <a:t>Virtual</a:t>
            </a:r>
          </a:p>
          <a:p>
            <a:pPr lvl="0" rtl="0" algn="ctr">
              <a:spcBef>
                <a:spcPts val="0"/>
              </a:spcBef>
              <a:buNone/>
            </a:pPr>
            <a:r>
              <a:rPr lang="en" sz="6000">
                <a:solidFill>
                  <a:srgbClr val="FFFFFF"/>
                </a:solidFill>
                <a:latin typeface="Permanent Marker"/>
                <a:ea typeface="Permanent Marker"/>
                <a:cs typeface="Permanent Marker"/>
                <a:sym typeface="Permanent Marker"/>
              </a:rPr>
              <a:t>reality</a:t>
            </a:r>
          </a:p>
        </p:txBody>
      </p:sp>
      <p:pic>
        <p:nvPicPr>
          <p:cNvPr descr="Google Cardboard Logo.png" id="301" name="Shape 301">
            <a:hlinkClick r:id="rId4"/>
          </p:cNvPr>
          <p:cNvPicPr preferRelativeResize="0"/>
          <p:nvPr/>
        </p:nvPicPr>
        <p:blipFill>
          <a:blip r:embed="rId5">
            <a:alphaModFix/>
          </a:blip>
          <a:stretch>
            <a:fillRect/>
          </a:stretch>
        </p:blipFill>
        <p:spPr>
          <a:xfrm>
            <a:off x="6393925" y="152400"/>
            <a:ext cx="2597675" cy="2597675"/>
          </a:xfrm>
          <a:prstGeom prst="rect">
            <a:avLst/>
          </a:prstGeom>
          <a:noFill/>
          <a:ln>
            <a:noFill/>
          </a:ln>
        </p:spPr>
      </p:pic>
      <p:pic>
        <p:nvPicPr>
          <p:cNvPr descr="GoogleCardboardLogo.png" id="302" name="Shape 302">
            <a:hlinkClick r:id="rId6"/>
          </p:cNvPr>
          <p:cNvPicPr preferRelativeResize="0"/>
          <p:nvPr/>
        </p:nvPicPr>
        <p:blipFill>
          <a:blip r:embed="rId7">
            <a:alphaModFix/>
          </a:blip>
          <a:stretch>
            <a:fillRect/>
          </a:stretch>
        </p:blipFill>
        <p:spPr>
          <a:xfrm>
            <a:off x="6475625" y="2396550"/>
            <a:ext cx="2597674" cy="1461193"/>
          </a:xfrm>
          <a:prstGeom prst="rect">
            <a:avLst/>
          </a:prstGeom>
          <a:noFill/>
          <a:ln>
            <a:noFill/>
          </a:ln>
        </p:spPr>
      </p:pic>
      <p:pic>
        <p:nvPicPr>
          <p:cNvPr descr="Screen Shot 2017-07-08 at 10.05.56 AM.png" id="303" name="Shape 303">
            <a:hlinkClick r:id="rId8"/>
          </p:cNvPr>
          <p:cNvPicPr preferRelativeResize="0"/>
          <p:nvPr/>
        </p:nvPicPr>
        <p:blipFill>
          <a:blip r:embed="rId9">
            <a:alphaModFix/>
          </a:blip>
          <a:stretch>
            <a:fillRect/>
          </a:stretch>
        </p:blipFill>
        <p:spPr>
          <a:xfrm>
            <a:off x="152400" y="152400"/>
            <a:ext cx="2484625" cy="2971002"/>
          </a:xfrm>
          <a:prstGeom prst="rect">
            <a:avLst/>
          </a:prstGeom>
          <a:noFill/>
          <a:ln>
            <a:noFill/>
          </a:ln>
        </p:spPr>
      </p:pic>
      <p:sp>
        <p:nvSpPr>
          <p:cNvPr id="304" name="Shape 304"/>
          <p:cNvSpPr txBox="1"/>
          <p:nvPr/>
        </p:nvSpPr>
        <p:spPr>
          <a:xfrm>
            <a:off x="2039550" y="5009650"/>
            <a:ext cx="4945800" cy="701100"/>
          </a:xfrm>
          <a:prstGeom prst="rect">
            <a:avLst/>
          </a:prstGeom>
          <a:noFill/>
          <a:ln>
            <a:noFill/>
          </a:ln>
        </p:spPr>
        <p:txBody>
          <a:bodyPr anchorCtr="0" anchor="t" bIns="91425" lIns="91425" rIns="91425" tIns="91425">
            <a:noAutofit/>
          </a:bodyPr>
          <a:lstStyle/>
          <a:p>
            <a:pPr lvl="0" rtl="0" algn="ctr">
              <a:spcBef>
                <a:spcPts val="0"/>
              </a:spcBef>
              <a:buNone/>
            </a:pPr>
            <a:r>
              <a:rPr b="1" lang="en" sz="2400" u="sng">
                <a:solidFill>
                  <a:schemeClr val="hlink"/>
                </a:solidFill>
                <a:hlinkClick r:id="rId10"/>
              </a:rPr>
              <a:t>20 Apps for </a:t>
            </a:r>
          </a:p>
          <a:p>
            <a:pPr lvl="0" algn="ctr">
              <a:spcBef>
                <a:spcPts val="0"/>
              </a:spcBef>
              <a:buNone/>
            </a:pPr>
            <a:r>
              <a:rPr b="1" lang="en" sz="2400" u="sng">
                <a:solidFill>
                  <a:schemeClr val="hlink"/>
                </a:solidFill>
                <a:hlinkClick r:id="rId11"/>
              </a:rPr>
              <a:t>Google Cardboard</a:t>
            </a:r>
          </a:p>
        </p:txBody>
      </p:sp>
      <p:pic>
        <p:nvPicPr>
          <p:cNvPr descr="Screen Shot 2017-07-08 at 10.11.27 AM.png" id="305" name="Shape 305">
            <a:hlinkClick r:id="rId12"/>
          </p:cNvPr>
          <p:cNvPicPr preferRelativeResize="0"/>
          <p:nvPr/>
        </p:nvPicPr>
        <p:blipFill>
          <a:blip r:embed="rId13">
            <a:alphaModFix/>
          </a:blip>
          <a:stretch>
            <a:fillRect/>
          </a:stretch>
        </p:blipFill>
        <p:spPr>
          <a:xfrm>
            <a:off x="580975" y="3857750"/>
            <a:ext cx="1627463" cy="2222649"/>
          </a:xfrm>
          <a:prstGeom prst="rect">
            <a:avLst/>
          </a:prstGeom>
          <a:noFill/>
          <a:ln>
            <a:noFill/>
          </a:ln>
        </p:spPr>
      </p:pic>
      <p:sp>
        <p:nvSpPr>
          <p:cNvPr id="306" name="Shape 306"/>
          <p:cNvSpPr txBox="1"/>
          <p:nvPr/>
        </p:nvSpPr>
        <p:spPr>
          <a:xfrm>
            <a:off x="484400" y="6195150"/>
            <a:ext cx="2152500" cy="471600"/>
          </a:xfrm>
          <a:prstGeom prst="rect">
            <a:avLst/>
          </a:prstGeom>
          <a:noFill/>
          <a:ln>
            <a:noFill/>
          </a:ln>
        </p:spPr>
        <p:txBody>
          <a:bodyPr anchorCtr="0" anchor="t" bIns="91425" lIns="91425" rIns="91425" tIns="91425">
            <a:noAutofit/>
          </a:bodyPr>
          <a:lstStyle/>
          <a:p>
            <a:pPr lvl="0">
              <a:spcBef>
                <a:spcPts val="0"/>
              </a:spcBef>
              <a:buNone/>
            </a:pPr>
            <a:r>
              <a:rPr b="1" lang="en" sz="2400" u="sng">
                <a:solidFill>
                  <a:schemeClr val="hlink"/>
                </a:solidFill>
                <a:hlinkClick r:id="rId14"/>
              </a:rPr>
              <a:t>You Tube 360</a:t>
            </a:r>
          </a:p>
        </p:txBody>
      </p:sp>
      <p:pic>
        <p:nvPicPr>
          <p:cNvPr descr="Screen Shot 2017-07-08 at 10.14.55 AM.png" id="307" name="Shape 307"/>
          <p:cNvPicPr preferRelativeResize="0"/>
          <p:nvPr/>
        </p:nvPicPr>
        <p:blipFill>
          <a:blip r:embed="rId15">
            <a:alphaModFix/>
          </a:blip>
          <a:stretch>
            <a:fillRect/>
          </a:stretch>
        </p:blipFill>
        <p:spPr>
          <a:xfrm>
            <a:off x="6487050" y="4046000"/>
            <a:ext cx="2411424" cy="1664750"/>
          </a:xfrm>
          <a:prstGeom prst="rect">
            <a:avLst/>
          </a:prstGeom>
          <a:noFill/>
          <a:ln>
            <a:noFill/>
          </a:ln>
        </p:spPr>
      </p:pic>
      <p:pic>
        <p:nvPicPr>
          <p:cNvPr descr="Sombrero Cat Yellow Square.png" id="308" name="Shape 308">
            <a:hlinkClick r:id="rId16"/>
          </p:cNvPr>
          <p:cNvPicPr preferRelativeResize="0"/>
          <p:nvPr/>
        </p:nvPicPr>
        <p:blipFill>
          <a:blip r:embed="rId17">
            <a:alphaModFix/>
          </a:blip>
          <a:stretch>
            <a:fillRect/>
          </a:stretch>
        </p:blipFill>
        <p:spPr>
          <a:xfrm>
            <a:off x="8302599" y="5955099"/>
            <a:ext cx="770699" cy="7706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pic>
        <p:nvPicPr>
          <p:cNvPr descr="Edpuzzle Logo.png" id="313" name="Shape 313"/>
          <p:cNvPicPr preferRelativeResize="0"/>
          <p:nvPr/>
        </p:nvPicPr>
        <p:blipFill>
          <a:blip r:embed="rId3">
            <a:alphaModFix/>
          </a:blip>
          <a:stretch>
            <a:fillRect/>
          </a:stretch>
        </p:blipFill>
        <p:spPr>
          <a:xfrm>
            <a:off x="3106185" y="1963185"/>
            <a:ext cx="2931625" cy="2931625"/>
          </a:xfrm>
          <a:prstGeom prst="rect">
            <a:avLst/>
          </a:prstGeom>
          <a:noFill/>
          <a:ln>
            <a:noFill/>
          </a:ln>
        </p:spPr>
      </p:pic>
      <p:pic>
        <p:nvPicPr>
          <p:cNvPr descr="Screen Shot 2017-07-08 at 6.16.54 AM.png" id="314" name="Shape 314"/>
          <p:cNvPicPr preferRelativeResize="0"/>
          <p:nvPr/>
        </p:nvPicPr>
        <p:blipFill>
          <a:blip r:embed="rId4">
            <a:alphaModFix/>
          </a:blip>
          <a:stretch>
            <a:fillRect/>
          </a:stretch>
        </p:blipFill>
        <p:spPr>
          <a:xfrm>
            <a:off x="6462949" y="152400"/>
            <a:ext cx="2528650" cy="3736150"/>
          </a:xfrm>
          <a:prstGeom prst="rect">
            <a:avLst/>
          </a:prstGeom>
          <a:noFill/>
          <a:ln>
            <a:noFill/>
          </a:ln>
        </p:spPr>
      </p:pic>
      <p:pic>
        <p:nvPicPr>
          <p:cNvPr descr="Screen Shot 2017-07-08 at 6.18.46 AM.png" id="315" name="Shape 315"/>
          <p:cNvPicPr preferRelativeResize="0"/>
          <p:nvPr/>
        </p:nvPicPr>
        <p:blipFill>
          <a:blip r:embed="rId5">
            <a:alphaModFix/>
          </a:blip>
          <a:stretch>
            <a:fillRect/>
          </a:stretch>
        </p:blipFill>
        <p:spPr>
          <a:xfrm>
            <a:off x="192410" y="4712600"/>
            <a:ext cx="2801389" cy="1846795"/>
          </a:xfrm>
          <a:prstGeom prst="rect">
            <a:avLst/>
          </a:prstGeom>
          <a:noFill/>
          <a:ln>
            <a:noFill/>
          </a:ln>
        </p:spPr>
      </p:pic>
      <p:pic>
        <p:nvPicPr>
          <p:cNvPr descr="Screen Shot 2017-07-08 at 6.20.45 AM.png" id="316" name="Shape 316"/>
          <p:cNvPicPr preferRelativeResize="0"/>
          <p:nvPr/>
        </p:nvPicPr>
        <p:blipFill>
          <a:blip r:embed="rId6">
            <a:alphaModFix/>
          </a:blip>
          <a:stretch>
            <a:fillRect/>
          </a:stretch>
        </p:blipFill>
        <p:spPr>
          <a:xfrm>
            <a:off x="4098225" y="5117910"/>
            <a:ext cx="3632516" cy="1658389"/>
          </a:xfrm>
          <a:prstGeom prst="rect">
            <a:avLst/>
          </a:prstGeom>
          <a:noFill/>
          <a:ln>
            <a:noFill/>
          </a:ln>
        </p:spPr>
      </p:pic>
      <p:pic>
        <p:nvPicPr>
          <p:cNvPr descr="Screen Shot 2017-07-08 at 6.26.18 AM.png" id="317" name="Shape 317"/>
          <p:cNvPicPr preferRelativeResize="0"/>
          <p:nvPr/>
        </p:nvPicPr>
        <p:blipFill>
          <a:blip r:embed="rId7">
            <a:alphaModFix/>
          </a:blip>
          <a:stretch>
            <a:fillRect/>
          </a:stretch>
        </p:blipFill>
        <p:spPr>
          <a:xfrm>
            <a:off x="192400" y="280995"/>
            <a:ext cx="5679648" cy="1234725"/>
          </a:xfrm>
          <a:prstGeom prst="rect">
            <a:avLst/>
          </a:prstGeom>
          <a:noFill/>
          <a:ln>
            <a:noFill/>
          </a:ln>
        </p:spPr>
      </p:pic>
      <p:pic>
        <p:nvPicPr>
          <p:cNvPr descr="Screen Shot 2017-07-08 at 6.39.25 AM.png" id="318" name="Shape 318"/>
          <p:cNvPicPr preferRelativeResize="0"/>
          <p:nvPr/>
        </p:nvPicPr>
        <p:blipFill>
          <a:blip r:embed="rId8">
            <a:alphaModFix/>
          </a:blip>
          <a:stretch>
            <a:fillRect/>
          </a:stretch>
        </p:blipFill>
        <p:spPr>
          <a:xfrm>
            <a:off x="1115092" y="1696825"/>
            <a:ext cx="955999" cy="2720025"/>
          </a:xfrm>
          <a:prstGeom prst="rect">
            <a:avLst/>
          </a:prstGeom>
          <a:noFill/>
          <a:ln>
            <a:noFill/>
          </a:ln>
        </p:spPr>
      </p:pic>
      <p:pic>
        <p:nvPicPr>
          <p:cNvPr descr="Sombrero Cat Yellow Square.png" id="319" name="Shape 319">
            <a:hlinkClick r:id="rId9"/>
          </p:cNvPr>
          <p:cNvPicPr preferRelativeResize="0"/>
          <p:nvPr/>
        </p:nvPicPr>
        <p:blipFill>
          <a:blip r:embed="rId10">
            <a:alphaModFix/>
          </a:blip>
          <a:stretch>
            <a:fillRect/>
          </a:stretch>
        </p:blipFill>
        <p:spPr>
          <a:xfrm>
            <a:off x="8301999" y="6025799"/>
            <a:ext cx="770699" cy="7706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Shape 88"/>
          <p:cNvSpPr/>
          <p:nvPr/>
        </p:nvSpPr>
        <p:spPr>
          <a:xfrm>
            <a:off x="1359475" y="4364675"/>
            <a:ext cx="6062700" cy="735000"/>
          </a:xfrm>
          <a:prstGeom prst="flowChartAlternateProcess">
            <a:avLst/>
          </a:prstGeom>
          <a:noFill/>
          <a:ln cap="flat" cmpd="sng" w="76200">
            <a:solidFill>
              <a:srgbClr val="FFFF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pic>
        <p:nvPicPr>
          <p:cNvPr descr="google-classroom-logo.png" id="89" name="Shape 89"/>
          <p:cNvPicPr preferRelativeResize="0"/>
          <p:nvPr/>
        </p:nvPicPr>
        <p:blipFill>
          <a:blip r:embed="rId3">
            <a:alphaModFix/>
          </a:blip>
          <a:stretch>
            <a:fillRect/>
          </a:stretch>
        </p:blipFill>
        <p:spPr>
          <a:xfrm>
            <a:off x="7520149" y="3877449"/>
            <a:ext cx="1524014" cy="1143000"/>
          </a:xfrm>
          <a:prstGeom prst="rect">
            <a:avLst/>
          </a:prstGeom>
          <a:noFill/>
          <a:ln>
            <a:noFill/>
          </a:ln>
        </p:spPr>
      </p:pic>
      <p:pic>
        <p:nvPicPr>
          <p:cNvPr descr="Google-logo-classic.png" id="90" name="Shape 90">
            <a:hlinkClick r:id="rId4"/>
          </p:cNvPr>
          <p:cNvPicPr preferRelativeResize="0"/>
          <p:nvPr/>
        </p:nvPicPr>
        <p:blipFill>
          <a:blip r:embed="rId5">
            <a:alphaModFix/>
          </a:blip>
          <a:stretch>
            <a:fillRect/>
          </a:stretch>
        </p:blipFill>
        <p:spPr>
          <a:xfrm>
            <a:off x="7625774" y="3611059"/>
            <a:ext cx="1466749" cy="1100090"/>
          </a:xfrm>
          <a:prstGeom prst="rect">
            <a:avLst/>
          </a:prstGeom>
          <a:noFill/>
          <a:ln>
            <a:noFill/>
          </a:ln>
        </p:spPr>
      </p:pic>
      <p:sp>
        <p:nvSpPr>
          <p:cNvPr id="91" name="Shape 91"/>
          <p:cNvSpPr/>
          <p:nvPr/>
        </p:nvSpPr>
        <p:spPr>
          <a:xfrm>
            <a:off x="7269075" y="1307575"/>
            <a:ext cx="1723480" cy="1291156"/>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sp>
        <p:nvSpPr>
          <p:cNvPr id="92" name="Shape 92"/>
          <p:cNvSpPr/>
          <p:nvPr/>
        </p:nvSpPr>
        <p:spPr>
          <a:xfrm flipH="1">
            <a:off x="51514" y="1499877"/>
            <a:ext cx="1226735"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sp>
        <p:nvSpPr>
          <p:cNvPr id="93" name="Shape 93"/>
          <p:cNvSpPr/>
          <p:nvPr/>
        </p:nvSpPr>
        <p:spPr>
          <a:xfrm flipH="1">
            <a:off x="-27946" y="3086924"/>
            <a:ext cx="1385672" cy="1291156"/>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sp>
        <p:nvSpPr>
          <p:cNvPr id="94" name="Shape 94"/>
          <p:cNvSpPr/>
          <p:nvPr/>
        </p:nvSpPr>
        <p:spPr>
          <a:xfrm>
            <a:off x="4540124" y="176887"/>
            <a:ext cx="1466749" cy="1654898"/>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ACTFL CanDo Logo.jpg" id="95" name="Shape 95">
            <a:hlinkClick r:id="rId6"/>
          </p:cNvPr>
          <p:cNvPicPr preferRelativeResize="0"/>
          <p:nvPr/>
        </p:nvPicPr>
        <p:blipFill>
          <a:blip r:embed="rId7">
            <a:alphaModFix/>
          </a:blip>
          <a:stretch>
            <a:fillRect/>
          </a:stretch>
        </p:blipFill>
        <p:spPr>
          <a:xfrm>
            <a:off x="6627675" y="5415674"/>
            <a:ext cx="1306525" cy="734924"/>
          </a:xfrm>
          <a:prstGeom prst="rect">
            <a:avLst/>
          </a:prstGeom>
          <a:noFill/>
          <a:ln>
            <a:noFill/>
          </a:ln>
        </p:spPr>
      </p:pic>
      <p:sp>
        <p:nvSpPr>
          <p:cNvPr id="96" name="Shape 96"/>
          <p:cNvSpPr/>
          <p:nvPr/>
        </p:nvSpPr>
        <p:spPr>
          <a:xfrm>
            <a:off x="6436025" y="5203125"/>
            <a:ext cx="1723480"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t" bIns="91425" lIns="91425" rIns="91425" tIns="91425">
            <a:noAutofit/>
          </a:bodyPr>
          <a:lstStyle/>
          <a:p>
            <a:pPr lvl="0">
              <a:spcBef>
                <a:spcPts val="0"/>
              </a:spcBef>
              <a:buNone/>
            </a:pPr>
            <a:r>
              <a:t/>
            </a:r>
            <a:endParaRPr/>
          </a:p>
        </p:txBody>
      </p:sp>
      <p:pic>
        <p:nvPicPr>
          <p:cNvPr descr="Explain Everything Logo.png" id="97" name="Shape 97">
            <a:hlinkClick r:id="rId8"/>
          </p:cNvPr>
          <p:cNvPicPr preferRelativeResize="0"/>
          <p:nvPr/>
        </p:nvPicPr>
        <p:blipFill>
          <a:blip r:embed="rId9">
            <a:alphaModFix/>
          </a:blip>
          <a:stretch>
            <a:fillRect/>
          </a:stretch>
        </p:blipFill>
        <p:spPr>
          <a:xfrm>
            <a:off x="7269080" y="1408950"/>
            <a:ext cx="1610649" cy="819250"/>
          </a:xfrm>
          <a:prstGeom prst="rect">
            <a:avLst/>
          </a:prstGeom>
          <a:noFill/>
          <a:ln>
            <a:noFill/>
          </a:ln>
        </p:spPr>
      </p:pic>
      <p:pic>
        <p:nvPicPr>
          <p:cNvPr descr="Duolingo_logo.png" id="98" name="Shape 98">
            <a:hlinkClick r:id="rId10"/>
          </p:cNvPr>
          <p:cNvPicPr preferRelativeResize="0"/>
          <p:nvPr/>
        </p:nvPicPr>
        <p:blipFill>
          <a:blip r:embed="rId11">
            <a:alphaModFix/>
          </a:blip>
          <a:stretch>
            <a:fillRect/>
          </a:stretch>
        </p:blipFill>
        <p:spPr>
          <a:xfrm>
            <a:off x="4744825" y="336887"/>
            <a:ext cx="1012912" cy="1088373"/>
          </a:xfrm>
          <a:prstGeom prst="rect">
            <a:avLst/>
          </a:prstGeom>
          <a:noFill/>
          <a:ln>
            <a:noFill/>
          </a:ln>
        </p:spPr>
      </p:pic>
      <p:pic>
        <p:nvPicPr>
          <p:cNvPr descr="Edpuzzle Logo.png" id="99" name="Shape 99">
            <a:hlinkClick r:id="rId12"/>
          </p:cNvPr>
          <p:cNvPicPr preferRelativeResize="0"/>
          <p:nvPr/>
        </p:nvPicPr>
        <p:blipFill>
          <a:blip r:embed="rId13">
            <a:alphaModFix/>
          </a:blip>
          <a:stretch>
            <a:fillRect/>
          </a:stretch>
        </p:blipFill>
        <p:spPr>
          <a:xfrm>
            <a:off x="250387" y="1634437"/>
            <a:ext cx="829005" cy="819250"/>
          </a:xfrm>
          <a:prstGeom prst="rect">
            <a:avLst/>
          </a:prstGeom>
          <a:noFill/>
          <a:ln>
            <a:noFill/>
          </a:ln>
        </p:spPr>
      </p:pic>
      <p:sp>
        <p:nvSpPr>
          <p:cNvPr id="100" name="Shape 100"/>
          <p:cNvSpPr/>
          <p:nvPr/>
        </p:nvSpPr>
        <p:spPr>
          <a:xfrm flipH="1">
            <a:off x="2741098" y="176900"/>
            <a:ext cx="1723480"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Osmo Logo.png" id="101" name="Shape 101">
            <a:hlinkClick r:id="rId14"/>
          </p:cNvPr>
          <p:cNvPicPr preferRelativeResize="0"/>
          <p:nvPr/>
        </p:nvPicPr>
        <p:blipFill>
          <a:blip r:embed="rId15">
            <a:alphaModFix/>
          </a:blip>
          <a:stretch>
            <a:fillRect/>
          </a:stretch>
        </p:blipFill>
        <p:spPr>
          <a:xfrm>
            <a:off x="2869471" y="578083"/>
            <a:ext cx="1466750" cy="410691"/>
          </a:xfrm>
          <a:prstGeom prst="rect">
            <a:avLst/>
          </a:prstGeom>
          <a:noFill/>
          <a:ln>
            <a:noFill/>
          </a:ln>
        </p:spPr>
      </p:pic>
      <p:sp>
        <p:nvSpPr>
          <p:cNvPr id="102" name="Shape 102"/>
          <p:cNvSpPr/>
          <p:nvPr/>
        </p:nvSpPr>
        <p:spPr>
          <a:xfrm>
            <a:off x="7420425" y="3877100"/>
            <a:ext cx="1723480"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sp>
        <p:nvSpPr>
          <p:cNvPr id="103" name="Shape 103"/>
          <p:cNvSpPr/>
          <p:nvPr/>
        </p:nvSpPr>
        <p:spPr>
          <a:xfrm flipH="1">
            <a:off x="1119952" y="336875"/>
            <a:ext cx="1466749" cy="1764991"/>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sphero logo.png" id="104" name="Shape 104">
            <a:hlinkClick r:id="rId16"/>
          </p:cNvPr>
          <p:cNvPicPr preferRelativeResize="0"/>
          <p:nvPr/>
        </p:nvPicPr>
        <p:blipFill>
          <a:blip r:embed="rId17">
            <a:alphaModFix/>
          </a:blip>
          <a:stretch>
            <a:fillRect/>
          </a:stretch>
        </p:blipFill>
        <p:spPr>
          <a:xfrm>
            <a:off x="1477759" y="573799"/>
            <a:ext cx="923115" cy="1088373"/>
          </a:xfrm>
          <a:prstGeom prst="rect">
            <a:avLst/>
          </a:prstGeom>
          <a:noFill/>
          <a:ln>
            <a:noFill/>
          </a:ln>
        </p:spPr>
      </p:pic>
      <p:sp>
        <p:nvSpPr>
          <p:cNvPr id="105" name="Shape 105"/>
          <p:cNvSpPr txBox="1"/>
          <p:nvPr/>
        </p:nvSpPr>
        <p:spPr>
          <a:xfrm>
            <a:off x="1357725" y="3808975"/>
            <a:ext cx="6062700" cy="1356300"/>
          </a:xfrm>
          <a:prstGeom prst="rect">
            <a:avLst/>
          </a:prstGeom>
          <a:noFill/>
          <a:ln>
            <a:noFill/>
          </a:ln>
        </p:spPr>
        <p:txBody>
          <a:bodyPr anchorCtr="0" anchor="t" bIns="91425" lIns="91425" rIns="91425" tIns="91425">
            <a:noAutofit/>
          </a:bodyPr>
          <a:lstStyle/>
          <a:p>
            <a:pPr lvl="0" rtl="0" algn="ctr">
              <a:spcBef>
                <a:spcPts val="0"/>
              </a:spcBef>
              <a:buNone/>
            </a:pPr>
            <a:r>
              <a:t/>
            </a:r>
            <a:endParaRPr sz="1900">
              <a:latin typeface="Architects Daughter"/>
              <a:ea typeface="Architects Daughter"/>
              <a:cs typeface="Architects Daughter"/>
              <a:sym typeface="Architects Daughter"/>
            </a:endParaRPr>
          </a:p>
        </p:txBody>
      </p:sp>
      <p:sp>
        <p:nvSpPr>
          <p:cNvPr id="106" name="Shape 106"/>
          <p:cNvSpPr txBox="1"/>
          <p:nvPr/>
        </p:nvSpPr>
        <p:spPr>
          <a:xfrm>
            <a:off x="2844150" y="5399050"/>
            <a:ext cx="3455700" cy="1291200"/>
          </a:xfrm>
          <a:prstGeom prst="rect">
            <a:avLst/>
          </a:prstGeom>
          <a:noFill/>
          <a:ln>
            <a:noFill/>
          </a:ln>
        </p:spPr>
        <p:txBody>
          <a:bodyPr anchorCtr="0" anchor="t" bIns="91425" lIns="91425" rIns="91425" tIns="91425">
            <a:noAutofit/>
          </a:bodyPr>
          <a:lstStyle/>
          <a:p>
            <a:pPr lvl="0" rtl="0" algn="ctr">
              <a:spcBef>
                <a:spcPts val="0"/>
              </a:spcBef>
              <a:buNone/>
            </a:pPr>
            <a:r>
              <a:rPr b="1" lang="en" sz="3000">
                <a:solidFill>
                  <a:srgbClr val="FF0000"/>
                </a:solidFill>
                <a:latin typeface="Architects Daughter"/>
                <a:ea typeface="Architects Daughter"/>
                <a:cs typeface="Architects Daughter"/>
                <a:sym typeface="Architects Daughter"/>
              </a:rPr>
              <a:t>Krista Steiner</a:t>
            </a:r>
          </a:p>
          <a:p>
            <a:pPr lvl="0" rtl="0" algn="ctr">
              <a:spcBef>
                <a:spcPts val="0"/>
              </a:spcBef>
              <a:buNone/>
            </a:pPr>
            <a:r>
              <a:rPr lang="en">
                <a:latin typeface="Architects Daughter"/>
                <a:ea typeface="Architects Daughter"/>
                <a:cs typeface="Architects Daughter"/>
                <a:sym typeface="Architects Daughter"/>
              </a:rPr>
              <a:t>Clinton Middle School</a:t>
            </a:r>
          </a:p>
          <a:p>
            <a:pPr lvl="0" rtl="0" algn="ctr">
              <a:spcBef>
                <a:spcPts val="0"/>
              </a:spcBef>
              <a:buNone/>
            </a:pPr>
            <a:r>
              <a:rPr lang="en">
                <a:latin typeface="Architects Daughter"/>
                <a:ea typeface="Architects Daughter"/>
                <a:cs typeface="Architects Daughter"/>
                <a:sym typeface="Architects Daughter"/>
              </a:rPr>
              <a:t>Clinton, Oklahoma</a:t>
            </a:r>
          </a:p>
          <a:p>
            <a:pPr lvl="0" rtl="0" algn="ctr">
              <a:spcBef>
                <a:spcPts val="0"/>
              </a:spcBef>
              <a:buNone/>
            </a:pPr>
            <a:r>
              <a:rPr lang="en" u="sng">
                <a:solidFill>
                  <a:schemeClr val="hlink"/>
                </a:solidFill>
                <a:latin typeface="Architects Daughter"/>
                <a:ea typeface="Architects Daughter"/>
                <a:cs typeface="Architects Daughter"/>
                <a:sym typeface="Architects Daughter"/>
                <a:hlinkClick r:id="rId18"/>
              </a:rPr>
              <a:t>krista.steiner@clintonokschools.org</a:t>
            </a:r>
          </a:p>
          <a:p>
            <a:pPr lvl="0" rtl="0" algn="ctr">
              <a:spcBef>
                <a:spcPts val="0"/>
              </a:spcBef>
              <a:buNone/>
            </a:pPr>
            <a:r>
              <a:rPr lang="en">
                <a:solidFill>
                  <a:srgbClr val="FF0000"/>
                </a:solidFill>
                <a:latin typeface="Architects Daughter"/>
                <a:ea typeface="Architects Daughter"/>
                <a:cs typeface="Architects Daughter"/>
                <a:sym typeface="Architects Daughter"/>
              </a:rPr>
              <a:t>@ProfeSteiner</a:t>
            </a:r>
          </a:p>
        </p:txBody>
      </p:sp>
      <p:sp>
        <p:nvSpPr>
          <p:cNvPr id="107" name="Shape 107"/>
          <p:cNvSpPr/>
          <p:nvPr/>
        </p:nvSpPr>
        <p:spPr>
          <a:xfrm flipH="1">
            <a:off x="92077" y="4301100"/>
            <a:ext cx="1385672" cy="1100082"/>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chatterpixkids.png" id="108" name="Shape 108">
            <a:hlinkClick r:id="rId19"/>
          </p:cNvPr>
          <p:cNvPicPr preferRelativeResize="0"/>
          <p:nvPr/>
        </p:nvPicPr>
        <p:blipFill>
          <a:blip r:embed="rId20">
            <a:alphaModFix/>
          </a:blip>
          <a:stretch>
            <a:fillRect/>
          </a:stretch>
        </p:blipFill>
        <p:spPr>
          <a:xfrm>
            <a:off x="417450" y="4454999"/>
            <a:ext cx="734924" cy="734924"/>
          </a:xfrm>
          <a:prstGeom prst="rect">
            <a:avLst/>
          </a:prstGeom>
          <a:noFill/>
          <a:ln>
            <a:noFill/>
          </a:ln>
        </p:spPr>
      </p:pic>
      <p:sp>
        <p:nvSpPr>
          <p:cNvPr id="109" name="Shape 109"/>
          <p:cNvSpPr/>
          <p:nvPr/>
        </p:nvSpPr>
        <p:spPr>
          <a:xfrm>
            <a:off x="6210774" y="202949"/>
            <a:ext cx="1808110"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Kahoot Logo.png" id="110" name="Shape 110">
            <a:hlinkClick r:id="rId21"/>
          </p:cNvPr>
          <p:cNvPicPr preferRelativeResize="0"/>
          <p:nvPr/>
        </p:nvPicPr>
        <p:blipFill>
          <a:blip r:embed="rId22">
            <a:alphaModFix/>
          </a:blip>
          <a:stretch>
            <a:fillRect/>
          </a:stretch>
        </p:blipFill>
        <p:spPr>
          <a:xfrm>
            <a:off x="6608351" y="467048"/>
            <a:ext cx="1012924" cy="759693"/>
          </a:xfrm>
          <a:prstGeom prst="rect">
            <a:avLst/>
          </a:prstGeom>
          <a:noFill/>
          <a:ln>
            <a:noFill/>
          </a:ln>
        </p:spPr>
      </p:pic>
      <p:sp>
        <p:nvSpPr>
          <p:cNvPr id="111" name="Shape 111"/>
          <p:cNvSpPr/>
          <p:nvPr/>
        </p:nvSpPr>
        <p:spPr>
          <a:xfrm flipH="1">
            <a:off x="1600652" y="5064700"/>
            <a:ext cx="1385672" cy="1053603"/>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Google Cardboard Logo.png" id="112" name="Shape 112">
            <a:hlinkClick r:id="rId23"/>
          </p:cNvPr>
          <p:cNvPicPr preferRelativeResize="0"/>
          <p:nvPr/>
        </p:nvPicPr>
        <p:blipFill>
          <a:blip r:embed="rId24">
            <a:alphaModFix/>
          </a:blip>
          <a:stretch>
            <a:fillRect/>
          </a:stretch>
        </p:blipFill>
        <p:spPr>
          <a:xfrm>
            <a:off x="1878987" y="5064699"/>
            <a:ext cx="828999" cy="828999"/>
          </a:xfrm>
          <a:prstGeom prst="rect">
            <a:avLst/>
          </a:prstGeom>
          <a:noFill/>
          <a:ln>
            <a:noFill/>
          </a:ln>
        </p:spPr>
      </p:pic>
      <p:pic>
        <p:nvPicPr>
          <p:cNvPr descr="quizlet-live.png" id="113" name="Shape 113">
            <a:hlinkClick r:id="rId25"/>
          </p:cNvPr>
          <p:cNvPicPr preferRelativeResize="0"/>
          <p:nvPr/>
        </p:nvPicPr>
        <p:blipFill>
          <a:blip r:embed="rId26">
            <a:alphaModFix/>
          </a:blip>
          <a:stretch>
            <a:fillRect/>
          </a:stretch>
        </p:blipFill>
        <p:spPr>
          <a:xfrm>
            <a:off x="203337" y="3193987"/>
            <a:ext cx="923124" cy="923124"/>
          </a:xfrm>
          <a:prstGeom prst="rect">
            <a:avLst/>
          </a:prstGeom>
          <a:noFill/>
          <a:ln>
            <a:noFill/>
          </a:ln>
        </p:spPr>
      </p:pic>
      <p:sp>
        <p:nvSpPr>
          <p:cNvPr id="114" name="Shape 114"/>
          <p:cNvSpPr/>
          <p:nvPr/>
        </p:nvSpPr>
        <p:spPr>
          <a:xfrm>
            <a:off x="7420425" y="2536825"/>
            <a:ext cx="1723480"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Nearpod-Logo.png" id="115" name="Shape 115">
            <a:hlinkClick r:id="rId27"/>
          </p:cNvPr>
          <p:cNvPicPr preferRelativeResize="0"/>
          <p:nvPr/>
        </p:nvPicPr>
        <p:blipFill>
          <a:blip r:embed="rId28">
            <a:alphaModFix/>
          </a:blip>
          <a:stretch>
            <a:fillRect/>
          </a:stretch>
        </p:blipFill>
        <p:spPr>
          <a:xfrm>
            <a:off x="7805274" y="2676200"/>
            <a:ext cx="1012924" cy="1018538"/>
          </a:xfrm>
          <a:prstGeom prst="rect">
            <a:avLst/>
          </a:prstGeom>
          <a:noFill/>
          <a:ln>
            <a:noFill/>
          </a:ln>
        </p:spPr>
      </p:pic>
      <p:sp>
        <p:nvSpPr>
          <p:cNvPr id="116" name="Shape 116"/>
          <p:cNvSpPr txBox="1"/>
          <p:nvPr/>
        </p:nvSpPr>
        <p:spPr>
          <a:xfrm>
            <a:off x="1477750" y="4345975"/>
            <a:ext cx="5942700" cy="628500"/>
          </a:xfrm>
          <a:prstGeom prst="rect">
            <a:avLst/>
          </a:prstGeom>
          <a:noFill/>
          <a:ln>
            <a:noFill/>
          </a:ln>
        </p:spPr>
        <p:txBody>
          <a:bodyPr anchorCtr="0" anchor="t" bIns="91425" lIns="91425" rIns="91425" tIns="91425">
            <a:noAutofit/>
          </a:bodyPr>
          <a:lstStyle/>
          <a:p>
            <a:pPr lvl="0" rtl="0" algn="ctr">
              <a:spcBef>
                <a:spcPts val="0"/>
              </a:spcBef>
              <a:buNone/>
            </a:pPr>
            <a:r>
              <a:rPr b="1" lang="en" sz="3600" u="sng">
                <a:solidFill>
                  <a:schemeClr val="hlink"/>
                </a:solidFill>
                <a:hlinkClick r:id="rId29"/>
              </a:rPr>
              <a:t>bit.ly/AATSP17-Tech</a:t>
            </a:r>
          </a:p>
        </p:txBody>
      </p:sp>
      <p:pic>
        <p:nvPicPr>
          <p:cNvPr id="117" name="Shape 117"/>
          <p:cNvPicPr preferRelativeResize="0"/>
          <p:nvPr/>
        </p:nvPicPr>
        <p:blipFill>
          <a:blip r:embed="rId30">
            <a:alphaModFix/>
          </a:blip>
          <a:stretch>
            <a:fillRect/>
          </a:stretch>
        </p:blipFill>
        <p:spPr>
          <a:xfrm>
            <a:off x="3397124" y="1827385"/>
            <a:ext cx="2491700" cy="2491700"/>
          </a:xfrm>
          <a:prstGeom prst="rect">
            <a:avLst/>
          </a:prstGeom>
          <a:noFill/>
          <a:ln>
            <a:noFill/>
          </a:ln>
        </p:spPr>
      </p:pic>
      <p:sp>
        <p:nvSpPr>
          <p:cNvPr id="118" name="Shape 118"/>
          <p:cNvSpPr txBox="1"/>
          <p:nvPr/>
        </p:nvSpPr>
        <p:spPr>
          <a:xfrm>
            <a:off x="92475" y="6010375"/>
            <a:ext cx="2308500" cy="819300"/>
          </a:xfrm>
          <a:prstGeom prst="rect">
            <a:avLst/>
          </a:prstGeom>
          <a:noFill/>
          <a:ln>
            <a:noFill/>
          </a:ln>
        </p:spPr>
        <p:txBody>
          <a:bodyPr anchorCtr="0" anchor="t" bIns="91425" lIns="91425" rIns="91425" tIns="91425">
            <a:noAutofit/>
          </a:bodyPr>
          <a:lstStyle/>
          <a:p>
            <a:pPr lvl="0" rtl="0">
              <a:spcBef>
                <a:spcPts val="0"/>
              </a:spcBef>
              <a:buNone/>
            </a:pPr>
            <a:r>
              <a:rPr lang="en"/>
              <a:t>***All icons are links to more information about the App or Program.</a:t>
            </a: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23" name="Shape 323"/>
        <p:cNvGrpSpPr/>
        <p:nvPr/>
      </p:nvGrpSpPr>
      <p:grpSpPr>
        <a:xfrm>
          <a:off x="0" y="0"/>
          <a:ext cx="0" cy="0"/>
          <a:chOff x="0" y="0"/>
          <a:chExt cx="0" cy="0"/>
        </a:xfrm>
      </p:grpSpPr>
      <p:sp>
        <p:nvSpPr>
          <p:cNvPr id="324" name="Shape 324"/>
          <p:cNvSpPr txBox="1"/>
          <p:nvPr>
            <p:ph type="title"/>
          </p:nvPr>
        </p:nvSpPr>
        <p:spPr>
          <a:xfrm>
            <a:off x="457200" y="-30162"/>
            <a:ext cx="8229600" cy="1143000"/>
          </a:xfrm>
          <a:prstGeom prst="rect">
            <a:avLst/>
          </a:prstGeom>
        </p:spPr>
        <p:txBody>
          <a:bodyPr anchorCtr="0" anchor="ctr" bIns="91425" lIns="91425" rIns="91425" tIns="91425">
            <a:noAutofit/>
          </a:bodyPr>
          <a:lstStyle/>
          <a:p>
            <a:pPr lvl="0">
              <a:spcBef>
                <a:spcPts val="0"/>
              </a:spcBef>
              <a:buNone/>
            </a:pPr>
            <a:r>
              <a:rPr lang="en" sz="6000"/>
              <a:t>Digital Portfolios</a:t>
            </a:r>
          </a:p>
        </p:txBody>
      </p:sp>
      <p:sp>
        <p:nvSpPr>
          <p:cNvPr id="325" name="Shape 325"/>
          <p:cNvSpPr/>
          <p:nvPr/>
        </p:nvSpPr>
        <p:spPr>
          <a:xfrm>
            <a:off x="2181099" y="3884825"/>
            <a:ext cx="2495400" cy="2495400"/>
          </a:xfrm>
          <a:prstGeom prst="ellipse">
            <a:avLst/>
          </a:prstGeom>
          <a:solidFill>
            <a:srgbClr val="0198AD">
              <a:alpha val="26150"/>
            </a:srgbClr>
          </a:solidFill>
          <a:ln cap="rnd" cmpd="sng" w="28575">
            <a:solidFill>
              <a:srgbClr val="FFFFFF"/>
            </a:solidFill>
            <a:prstDash val="dash"/>
            <a:round/>
            <a:headEnd len="med" w="med" type="none"/>
            <a:tailEnd len="med" w="med" type="none"/>
          </a:ln>
        </p:spPr>
        <p:txBody>
          <a:bodyPr anchorCtr="0" anchor="ctr" bIns="91425" lIns="91425" rIns="91425" tIns="91425">
            <a:noAutofit/>
          </a:bodyPr>
          <a:lstStyle/>
          <a:p>
            <a:pPr lvl="0" algn="ctr">
              <a:spcBef>
                <a:spcPts val="0"/>
              </a:spcBef>
              <a:buNone/>
            </a:pPr>
            <a:r>
              <a:t/>
            </a:r>
            <a:endParaRPr b="1" sz="1800">
              <a:solidFill>
                <a:srgbClr val="FFFFFF"/>
              </a:solidFill>
              <a:latin typeface="Source Sans Pro"/>
              <a:ea typeface="Source Sans Pro"/>
              <a:cs typeface="Source Sans Pro"/>
              <a:sym typeface="Source Sans Pro"/>
            </a:endParaRPr>
          </a:p>
        </p:txBody>
      </p:sp>
      <p:sp>
        <p:nvSpPr>
          <p:cNvPr id="326" name="Shape 326"/>
          <p:cNvSpPr/>
          <p:nvPr/>
        </p:nvSpPr>
        <p:spPr>
          <a:xfrm>
            <a:off x="-3" y="3890625"/>
            <a:ext cx="2495400" cy="2495400"/>
          </a:xfrm>
          <a:prstGeom prst="ellipse">
            <a:avLst/>
          </a:prstGeom>
          <a:solidFill>
            <a:srgbClr val="FF9200">
              <a:alpha val="34230"/>
            </a:srgbClr>
          </a:solidFill>
          <a:ln cap="rnd" cmpd="sng" w="28575">
            <a:solidFill>
              <a:srgbClr val="FFFFFF"/>
            </a:solidFill>
            <a:prstDash val="dash"/>
            <a:round/>
            <a:headEnd len="med" w="med" type="none"/>
            <a:tailEnd len="med" w="med" type="none"/>
          </a:ln>
        </p:spPr>
        <p:txBody>
          <a:bodyPr anchorCtr="0" anchor="ctr" bIns="91425" lIns="91425" rIns="91425" tIns="91425">
            <a:noAutofit/>
          </a:bodyPr>
          <a:lstStyle/>
          <a:p>
            <a:pPr lvl="0" algn="ctr">
              <a:spcBef>
                <a:spcPts val="0"/>
              </a:spcBef>
              <a:buNone/>
            </a:pPr>
            <a:r>
              <a:t/>
            </a:r>
            <a:endParaRPr b="1" sz="1800">
              <a:solidFill>
                <a:srgbClr val="FFFFFF"/>
              </a:solidFill>
              <a:latin typeface="Source Sans Pro"/>
              <a:ea typeface="Source Sans Pro"/>
              <a:cs typeface="Source Sans Pro"/>
              <a:sym typeface="Source Sans Pro"/>
            </a:endParaRPr>
          </a:p>
        </p:txBody>
      </p:sp>
      <p:sp>
        <p:nvSpPr>
          <p:cNvPr id="327" name="Shape 327"/>
          <p:cNvSpPr/>
          <p:nvPr/>
        </p:nvSpPr>
        <p:spPr>
          <a:xfrm>
            <a:off x="4457753" y="3890650"/>
            <a:ext cx="2495400" cy="2495400"/>
          </a:xfrm>
          <a:prstGeom prst="ellipse">
            <a:avLst/>
          </a:prstGeom>
          <a:solidFill>
            <a:srgbClr val="FF0000">
              <a:alpha val="25770"/>
            </a:srgbClr>
          </a:solidFill>
          <a:ln cap="rnd" cmpd="sng" w="28575">
            <a:solidFill>
              <a:srgbClr val="FFFFFF"/>
            </a:solidFill>
            <a:prstDash val="dash"/>
            <a:round/>
            <a:headEnd len="med" w="med" type="none"/>
            <a:tailEnd len="med" w="med" type="none"/>
          </a:ln>
        </p:spPr>
        <p:txBody>
          <a:bodyPr anchorCtr="0" anchor="ctr" bIns="91425" lIns="91425" rIns="91425" tIns="91425">
            <a:noAutofit/>
          </a:bodyPr>
          <a:lstStyle/>
          <a:p>
            <a:pPr lvl="0" algn="ctr">
              <a:spcBef>
                <a:spcPts val="0"/>
              </a:spcBef>
              <a:buNone/>
            </a:pPr>
            <a:r>
              <a:t/>
            </a:r>
            <a:endParaRPr b="1" sz="1800">
              <a:solidFill>
                <a:srgbClr val="FFFFFF"/>
              </a:solidFill>
              <a:latin typeface="Source Sans Pro"/>
              <a:ea typeface="Source Sans Pro"/>
              <a:cs typeface="Source Sans Pro"/>
              <a:sym typeface="Source Sans Pro"/>
            </a:endParaRPr>
          </a:p>
        </p:txBody>
      </p:sp>
      <p:sp>
        <p:nvSpPr>
          <p:cNvPr id="328" name="Shape 328"/>
          <p:cNvSpPr/>
          <p:nvPr/>
        </p:nvSpPr>
        <p:spPr>
          <a:xfrm>
            <a:off x="2959449" y="868362"/>
            <a:ext cx="3313500" cy="2495400"/>
          </a:xfrm>
          <a:prstGeom prst="ellipse">
            <a:avLst/>
          </a:prstGeom>
          <a:solidFill>
            <a:srgbClr val="0198AD">
              <a:alpha val="26150"/>
            </a:srgbClr>
          </a:solidFill>
          <a:ln cap="rnd" cmpd="sng" w="28575">
            <a:solidFill>
              <a:srgbClr val="FFFFFF"/>
            </a:solidFill>
            <a:prstDash val="dash"/>
            <a:round/>
            <a:headEnd len="med" w="med" type="none"/>
            <a:tailEnd len="med" w="med" type="none"/>
          </a:ln>
        </p:spPr>
        <p:txBody>
          <a:bodyPr anchorCtr="0" anchor="ctr" bIns="91425" lIns="91425" rIns="91425" tIns="91425">
            <a:noAutofit/>
          </a:bodyPr>
          <a:lstStyle/>
          <a:p>
            <a:pPr lvl="0" rtl="0" algn="ctr">
              <a:spcBef>
                <a:spcPts val="0"/>
              </a:spcBef>
              <a:buNone/>
            </a:pPr>
            <a:r>
              <a:t/>
            </a:r>
            <a:endParaRPr b="1" sz="1800">
              <a:solidFill>
                <a:srgbClr val="FFFFFF"/>
              </a:solidFill>
              <a:latin typeface="Source Sans Pro"/>
              <a:ea typeface="Source Sans Pro"/>
              <a:cs typeface="Source Sans Pro"/>
              <a:sym typeface="Source Sans Pro"/>
            </a:endParaRPr>
          </a:p>
        </p:txBody>
      </p:sp>
      <p:pic>
        <p:nvPicPr>
          <p:cNvPr descr="ACTFL CanDo Logo.jpg" id="329" name="Shape 329"/>
          <p:cNvPicPr preferRelativeResize="0"/>
          <p:nvPr/>
        </p:nvPicPr>
        <p:blipFill>
          <a:blip r:embed="rId4">
            <a:alphaModFix/>
          </a:blip>
          <a:stretch>
            <a:fillRect/>
          </a:stretch>
        </p:blipFill>
        <p:spPr>
          <a:xfrm>
            <a:off x="3368500" y="1280124"/>
            <a:ext cx="2495400" cy="1403662"/>
          </a:xfrm>
          <a:prstGeom prst="rect">
            <a:avLst/>
          </a:prstGeom>
          <a:noFill/>
          <a:ln>
            <a:noFill/>
          </a:ln>
        </p:spPr>
      </p:pic>
      <p:pic>
        <p:nvPicPr>
          <p:cNvPr descr="seesaw-script-icon-combo.png" id="330" name="Shape 330"/>
          <p:cNvPicPr preferRelativeResize="0"/>
          <p:nvPr/>
        </p:nvPicPr>
        <p:blipFill>
          <a:blip r:embed="rId5">
            <a:alphaModFix/>
          </a:blip>
          <a:stretch>
            <a:fillRect/>
          </a:stretch>
        </p:blipFill>
        <p:spPr>
          <a:xfrm>
            <a:off x="255512" y="4638649"/>
            <a:ext cx="1984387" cy="1143000"/>
          </a:xfrm>
          <a:prstGeom prst="rect">
            <a:avLst/>
          </a:prstGeom>
          <a:noFill/>
          <a:ln>
            <a:noFill/>
          </a:ln>
        </p:spPr>
      </p:pic>
      <p:pic>
        <p:nvPicPr>
          <p:cNvPr descr="Explain Everything Logo.png" id="331" name="Shape 331"/>
          <p:cNvPicPr preferRelativeResize="0"/>
          <p:nvPr/>
        </p:nvPicPr>
        <p:blipFill>
          <a:blip r:embed="rId6">
            <a:alphaModFix/>
          </a:blip>
          <a:stretch>
            <a:fillRect/>
          </a:stretch>
        </p:blipFill>
        <p:spPr>
          <a:xfrm>
            <a:off x="2305220" y="4561025"/>
            <a:ext cx="2247159" cy="1142999"/>
          </a:xfrm>
          <a:prstGeom prst="rect">
            <a:avLst/>
          </a:prstGeom>
          <a:noFill/>
          <a:ln>
            <a:noFill/>
          </a:ln>
        </p:spPr>
      </p:pic>
      <p:pic>
        <p:nvPicPr>
          <p:cNvPr descr="Google-logo-classic.png" id="332" name="Shape 332"/>
          <p:cNvPicPr preferRelativeResize="0"/>
          <p:nvPr/>
        </p:nvPicPr>
        <p:blipFill>
          <a:blip r:embed="rId7">
            <a:alphaModFix/>
          </a:blip>
          <a:stretch>
            <a:fillRect/>
          </a:stretch>
        </p:blipFill>
        <p:spPr>
          <a:xfrm>
            <a:off x="4399412" y="3809687"/>
            <a:ext cx="2650723" cy="1988050"/>
          </a:xfrm>
          <a:prstGeom prst="rect">
            <a:avLst/>
          </a:prstGeom>
          <a:noFill/>
          <a:ln>
            <a:noFill/>
          </a:ln>
        </p:spPr>
      </p:pic>
      <p:pic>
        <p:nvPicPr>
          <p:cNvPr descr="Google Slides Logo.png" id="333" name="Shape 333"/>
          <p:cNvPicPr preferRelativeResize="0"/>
          <p:nvPr/>
        </p:nvPicPr>
        <p:blipFill>
          <a:blip r:embed="rId8">
            <a:alphaModFix/>
          </a:blip>
          <a:stretch>
            <a:fillRect/>
          </a:stretch>
        </p:blipFill>
        <p:spPr>
          <a:xfrm>
            <a:off x="5192338" y="5015862"/>
            <a:ext cx="1143000" cy="1143000"/>
          </a:xfrm>
          <a:prstGeom prst="rect">
            <a:avLst/>
          </a:prstGeom>
          <a:noFill/>
          <a:ln>
            <a:noFill/>
          </a:ln>
        </p:spPr>
      </p:pic>
      <p:sp>
        <p:nvSpPr>
          <p:cNvPr id="334" name="Shape 334"/>
          <p:cNvSpPr txBox="1"/>
          <p:nvPr/>
        </p:nvSpPr>
        <p:spPr>
          <a:xfrm>
            <a:off x="197100" y="6243650"/>
            <a:ext cx="2101200" cy="552600"/>
          </a:xfrm>
          <a:prstGeom prst="rect">
            <a:avLst/>
          </a:prstGeom>
          <a:noFill/>
          <a:ln>
            <a:noFill/>
          </a:ln>
        </p:spPr>
        <p:txBody>
          <a:bodyPr anchorCtr="0" anchor="t" bIns="91425" lIns="91425" rIns="91425" tIns="91425">
            <a:noAutofit/>
          </a:bodyPr>
          <a:lstStyle/>
          <a:p>
            <a:pPr lvl="0" algn="ctr">
              <a:spcBef>
                <a:spcPts val="0"/>
              </a:spcBef>
              <a:buNone/>
            </a:pPr>
            <a:r>
              <a:rPr lang="en" sz="2400" u="sng">
                <a:solidFill>
                  <a:schemeClr val="hlink"/>
                </a:solidFill>
                <a:hlinkClick r:id="rId9"/>
              </a:rPr>
              <a:t>Seesaw</a:t>
            </a:r>
          </a:p>
        </p:txBody>
      </p:sp>
      <p:sp>
        <p:nvSpPr>
          <p:cNvPr id="335" name="Shape 335"/>
          <p:cNvSpPr txBox="1"/>
          <p:nvPr/>
        </p:nvSpPr>
        <p:spPr>
          <a:xfrm>
            <a:off x="2064375" y="5982850"/>
            <a:ext cx="2835600" cy="552600"/>
          </a:xfrm>
          <a:prstGeom prst="rect">
            <a:avLst/>
          </a:prstGeom>
          <a:noFill/>
          <a:ln>
            <a:noFill/>
          </a:ln>
        </p:spPr>
        <p:txBody>
          <a:bodyPr anchorCtr="0" anchor="t" bIns="91425" lIns="91425" rIns="91425" tIns="91425">
            <a:noAutofit/>
          </a:bodyPr>
          <a:lstStyle/>
          <a:p>
            <a:pPr lvl="0" rtl="0" algn="ctr">
              <a:spcBef>
                <a:spcPts val="0"/>
              </a:spcBef>
              <a:buNone/>
            </a:pPr>
            <a:r>
              <a:rPr lang="en" sz="2400" u="sng">
                <a:solidFill>
                  <a:schemeClr val="hlink"/>
                </a:solidFill>
                <a:hlinkClick r:id="rId10"/>
              </a:rPr>
              <a:t>Explain </a:t>
            </a:r>
          </a:p>
          <a:p>
            <a:pPr lvl="0" rtl="0" algn="ctr">
              <a:spcBef>
                <a:spcPts val="0"/>
              </a:spcBef>
              <a:buNone/>
            </a:pPr>
            <a:r>
              <a:rPr lang="en" sz="2400" u="sng">
                <a:solidFill>
                  <a:schemeClr val="hlink"/>
                </a:solidFill>
                <a:hlinkClick r:id="rId11"/>
              </a:rPr>
              <a:t>Everything</a:t>
            </a:r>
          </a:p>
        </p:txBody>
      </p:sp>
      <p:sp>
        <p:nvSpPr>
          <p:cNvPr id="336" name="Shape 336"/>
          <p:cNvSpPr txBox="1"/>
          <p:nvPr/>
        </p:nvSpPr>
        <p:spPr>
          <a:xfrm>
            <a:off x="4601262" y="6243637"/>
            <a:ext cx="2247000" cy="552600"/>
          </a:xfrm>
          <a:prstGeom prst="rect">
            <a:avLst/>
          </a:prstGeom>
          <a:noFill/>
          <a:ln>
            <a:noFill/>
          </a:ln>
        </p:spPr>
        <p:txBody>
          <a:bodyPr anchorCtr="0" anchor="t" bIns="91425" lIns="91425" rIns="91425" tIns="91425">
            <a:noAutofit/>
          </a:bodyPr>
          <a:lstStyle/>
          <a:p>
            <a:pPr lvl="0" rtl="0" algn="ctr">
              <a:spcBef>
                <a:spcPts val="0"/>
              </a:spcBef>
              <a:buNone/>
            </a:pPr>
            <a:r>
              <a:rPr lang="en" sz="2400" u="sng">
                <a:solidFill>
                  <a:schemeClr val="hlink"/>
                </a:solidFill>
                <a:hlinkClick r:id="rId12"/>
              </a:rPr>
              <a:t>Google Slides</a:t>
            </a:r>
          </a:p>
        </p:txBody>
      </p:sp>
      <p:sp>
        <p:nvSpPr>
          <p:cNvPr id="337" name="Shape 337"/>
          <p:cNvSpPr txBox="1"/>
          <p:nvPr/>
        </p:nvSpPr>
        <p:spPr>
          <a:xfrm>
            <a:off x="2650725" y="2683800"/>
            <a:ext cx="3868200" cy="552600"/>
          </a:xfrm>
          <a:prstGeom prst="rect">
            <a:avLst/>
          </a:prstGeom>
          <a:noFill/>
          <a:ln>
            <a:noFill/>
          </a:ln>
        </p:spPr>
        <p:txBody>
          <a:bodyPr anchorCtr="0" anchor="t" bIns="91425" lIns="91425" rIns="91425" tIns="91425">
            <a:noAutofit/>
          </a:bodyPr>
          <a:lstStyle/>
          <a:p>
            <a:pPr lvl="0" algn="ctr">
              <a:spcBef>
                <a:spcPts val="0"/>
              </a:spcBef>
              <a:buNone/>
            </a:pPr>
            <a:r>
              <a:rPr lang="en" sz="2400" u="sng">
                <a:solidFill>
                  <a:schemeClr val="hlink"/>
                </a:solidFill>
                <a:hlinkClick r:id="rId13"/>
              </a:rPr>
              <a:t>NCSSFL-ACTFL </a:t>
            </a:r>
          </a:p>
          <a:p>
            <a:pPr lvl="0" algn="ctr">
              <a:spcBef>
                <a:spcPts val="0"/>
              </a:spcBef>
              <a:buNone/>
            </a:pPr>
            <a:r>
              <a:rPr lang="en" sz="2400" u="sng">
                <a:solidFill>
                  <a:schemeClr val="hlink"/>
                </a:solidFill>
                <a:hlinkClick r:id="rId14"/>
              </a:rPr>
              <a:t>Can-Do Statements</a:t>
            </a:r>
          </a:p>
        </p:txBody>
      </p:sp>
      <p:sp>
        <p:nvSpPr>
          <p:cNvPr id="338" name="Shape 338"/>
          <p:cNvSpPr/>
          <p:nvPr/>
        </p:nvSpPr>
        <p:spPr>
          <a:xfrm>
            <a:off x="6648596" y="3890625"/>
            <a:ext cx="2495400" cy="2495400"/>
          </a:xfrm>
          <a:prstGeom prst="ellipse">
            <a:avLst/>
          </a:prstGeom>
          <a:solidFill>
            <a:srgbClr val="FF9200">
              <a:alpha val="34230"/>
            </a:srgbClr>
          </a:solidFill>
          <a:ln cap="rnd" cmpd="sng" w="28575">
            <a:solidFill>
              <a:srgbClr val="FFFFFF"/>
            </a:solidFill>
            <a:prstDash val="dash"/>
            <a:round/>
            <a:headEnd len="med" w="med" type="none"/>
            <a:tailEnd len="med" w="med" type="none"/>
          </a:ln>
        </p:spPr>
        <p:txBody>
          <a:bodyPr anchorCtr="0" anchor="ctr" bIns="91425" lIns="91425" rIns="91425" tIns="91425">
            <a:noAutofit/>
          </a:bodyPr>
          <a:lstStyle/>
          <a:p>
            <a:pPr lvl="0" rtl="0" algn="ctr">
              <a:spcBef>
                <a:spcPts val="0"/>
              </a:spcBef>
              <a:buNone/>
            </a:pPr>
            <a:r>
              <a:t/>
            </a:r>
            <a:endParaRPr b="1" sz="1800">
              <a:solidFill>
                <a:srgbClr val="FFFFFF"/>
              </a:solidFill>
              <a:latin typeface="Source Sans Pro"/>
              <a:ea typeface="Source Sans Pro"/>
              <a:cs typeface="Source Sans Pro"/>
              <a:sym typeface="Source Sans Pro"/>
            </a:endParaRPr>
          </a:p>
        </p:txBody>
      </p:sp>
      <p:sp>
        <p:nvSpPr>
          <p:cNvPr id="339" name="Shape 339"/>
          <p:cNvSpPr txBox="1"/>
          <p:nvPr/>
        </p:nvSpPr>
        <p:spPr>
          <a:xfrm>
            <a:off x="6845700" y="6243650"/>
            <a:ext cx="2101200" cy="552600"/>
          </a:xfrm>
          <a:prstGeom prst="rect">
            <a:avLst/>
          </a:prstGeom>
          <a:noFill/>
          <a:ln>
            <a:noFill/>
          </a:ln>
        </p:spPr>
        <p:txBody>
          <a:bodyPr anchorCtr="0" anchor="t" bIns="91425" lIns="91425" rIns="91425" tIns="91425">
            <a:noAutofit/>
          </a:bodyPr>
          <a:lstStyle/>
          <a:p>
            <a:pPr lvl="0" rtl="0" algn="ctr">
              <a:spcBef>
                <a:spcPts val="0"/>
              </a:spcBef>
              <a:buNone/>
            </a:pPr>
            <a:r>
              <a:rPr lang="en" sz="2400" u="sng">
                <a:solidFill>
                  <a:schemeClr val="hlink"/>
                </a:solidFill>
                <a:hlinkClick r:id="rId15"/>
              </a:rPr>
              <a:t>Google Sites</a:t>
            </a:r>
          </a:p>
        </p:txBody>
      </p:sp>
      <p:pic>
        <p:nvPicPr>
          <p:cNvPr descr="Google-logo-classic.png" id="340" name="Shape 340"/>
          <p:cNvPicPr preferRelativeResize="0"/>
          <p:nvPr/>
        </p:nvPicPr>
        <p:blipFill>
          <a:blip r:embed="rId7">
            <a:alphaModFix/>
          </a:blip>
          <a:stretch>
            <a:fillRect/>
          </a:stretch>
        </p:blipFill>
        <p:spPr>
          <a:xfrm>
            <a:off x="6648600" y="3890624"/>
            <a:ext cx="2573050" cy="1929811"/>
          </a:xfrm>
          <a:prstGeom prst="rect">
            <a:avLst/>
          </a:prstGeom>
          <a:noFill/>
          <a:ln>
            <a:noFill/>
          </a:ln>
        </p:spPr>
      </p:pic>
      <p:pic>
        <p:nvPicPr>
          <p:cNvPr descr="Google Sites.png" id="341" name="Shape 341"/>
          <p:cNvPicPr preferRelativeResize="0"/>
          <p:nvPr/>
        </p:nvPicPr>
        <p:blipFill>
          <a:blip r:embed="rId16">
            <a:alphaModFix/>
          </a:blip>
          <a:stretch>
            <a:fillRect/>
          </a:stretch>
        </p:blipFill>
        <p:spPr>
          <a:xfrm>
            <a:off x="7432925" y="5232124"/>
            <a:ext cx="926750" cy="926750"/>
          </a:xfrm>
          <a:prstGeom prst="rect">
            <a:avLst/>
          </a:prstGeom>
          <a:noFill/>
          <a:ln>
            <a:noFill/>
          </a:ln>
        </p:spPr>
      </p:pic>
      <p:pic>
        <p:nvPicPr>
          <p:cNvPr descr="Sombrero Cat Yellow Square.png" id="342" name="Shape 342">
            <a:hlinkClick r:id="rId17"/>
          </p:cNvPr>
          <p:cNvPicPr preferRelativeResize="0"/>
          <p:nvPr/>
        </p:nvPicPr>
        <p:blipFill>
          <a:blip r:embed="rId18">
            <a:alphaModFix/>
          </a:blip>
          <a:stretch>
            <a:fillRect/>
          </a:stretch>
        </p:blipFill>
        <p:spPr>
          <a:xfrm>
            <a:off x="8359674" y="0"/>
            <a:ext cx="770699" cy="77069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46" name="Shape 346"/>
        <p:cNvGrpSpPr/>
        <p:nvPr/>
      </p:nvGrpSpPr>
      <p:grpSpPr>
        <a:xfrm>
          <a:off x="0" y="0"/>
          <a:ext cx="0" cy="0"/>
          <a:chOff x="0" y="0"/>
          <a:chExt cx="0" cy="0"/>
        </a:xfrm>
      </p:grpSpPr>
      <p:sp>
        <p:nvSpPr>
          <p:cNvPr id="347" name="Shape 347"/>
          <p:cNvSpPr txBox="1"/>
          <p:nvPr>
            <p:ph type="title"/>
          </p:nvPr>
        </p:nvSpPr>
        <p:spPr>
          <a:xfrm>
            <a:off x="457200" y="-30162"/>
            <a:ext cx="8229600" cy="1143000"/>
          </a:xfrm>
          <a:prstGeom prst="rect">
            <a:avLst/>
          </a:prstGeom>
        </p:spPr>
        <p:txBody>
          <a:bodyPr anchorCtr="0" anchor="ctr" bIns="91425" lIns="91425" rIns="91425" tIns="91425">
            <a:noAutofit/>
          </a:bodyPr>
          <a:lstStyle/>
          <a:p>
            <a:pPr lvl="0" rtl="0">
              <a:spcBef>
                <a:spcPts val="0"/>
              </a:spcBef>
              <a:buNone/>
            </a:pPr>
            <a:r>
              <a:rPr lang="en"/>
              <a:t>Can-do statements</a:t>
            </a:r>
          </a:p>
        </p:txBody>
      </p:sp>
      <p:pic>
        <p:nvPicPr>
          <p:cNvPr descr="Screen Shot 2017-07-08 at 5.07.33 AM.png" id="348" name="Shape 348"/>
          <p:cNvPicPr preferRelativeResize="0"/>
          <p:nvPr/>
        </p:nvPicPr>
        <p:blipFill>
          <a:blip r:embed="rId4">
            <a:alphaModFix/>
          </a:blip>
          <a:stretch>
            <a:fillRect/>
          </a:stretch>
        </p:blipFill>
        <p:spPr>
          <a:xfrm>
            <a:off x="2507837" y="895587"/>
            <a:ext cx="4128323" cy="5440361"/>
          </a:xfrm>
          <a:prstGeom prst="rect">
            <a:avLst/>
          </a:prstGeom>
          <a:noFill/>
          <a:ln>
            <a:noFill/>
          </a:ln>
        </p:spPr>
      </p:pic>
      <p:pic>
        <p:nvPicPr>
          <p:cNvPr descr="Sombrero Cat Yellow Square.png" id="349" name="Shape 349">
            <a:hlinkClick r:id="rId5"/>
          </p:cNvPr>
          <p:cNvPicPr preferRelativeResize="0"/>
          <p:nvPr/>
        </p:nvPicPr>
        <p:blipFill>
          <a:blip r:embed="rId6">
            <a:alphaModFix/>
          </a:blip>
          <a:stretch>
            <a:fillRect/>
          </a:stretch>
        </p:blipFill>
        <p:spPr>
          <a:xfrm>
            <a:off x="8301999" y="6025799"/>
            <a:ext cx="770699" cy="77069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3" name="Shape 353"/>
        <p:cNvGrpSpPr/>
        <p:nvPr/>
      </p:nvGrpSpPr>
      <p:grpSpPr>
        <a:xfrm>
          <a:off x="0" y="0"/>
          <a:ext cx="0" cy="0"/>
          <a:chOff x="0" y="0"/>
          <a:chExt cx="0" cy="0"/>
        </a:xfrm>
      </p:grpSpPr>
      <p:sp>
        <p:nvSpPr>
          <p:cNvPr id="354" name="Shape 354"/>
          <p:cNvSpPr txBox="1"/>
          <p:nvPr>
            <p:ph type="title"/>
          </p:nvPr>
        </p:nvSpPr>
        <p:spPr>
          <a:xfrm>
            <a:off x="457200" y="-30162"/>
            <a:ext cx="8229600" cy="1143000"/>
          </a:xfrm>
          <a:prstGeom prst="rect">
            <a:avLst/>
          </a:prstGeom>
        </p:spPr>
        <p:txBody>
          <a:bodyPr anchorCtr="0" anchor="ctr" bIns="91425" lIns="91425" rIns="91425" tIns="91425">
            <a:noAutofit/>
          </a:bodyPr>
          <a:lstStyle/>
          <a:p>
            <a:pPr lvl="0">
              <a:spcBef>
                <a:spcPts val="0"/>
              </a:spcBef>
              <a:buNone/>
            </a:pPr>
            <a:r>
              <a:rPr lang="en" sz="4800"/>
              <a:t>Digital Portfolio options</a:t>
            </a:r>
          </a:p>
        </p:txBody>
      </p:sp>
      <p:sp>
        <p:nvSpPr>
          <p:cNvPr id="355" name="Shape 355"/>
          <p:cNvSpPr txBox="1"/>
          <p:nvPr>
            <p:ph idx="1" type="body"/>
          </p:nvPr>
        </p:nvSpPr>
        <p:spPr>
          <a:xfrm>
            <a:off x="489275" y="1864475"/>
            <a:ext cx="2631900" cy="4703400"/>
          </a:xfrm>
          <a:prstGeom prst="rect">
            <a:avLst/>
          </a:prstGeom>
        </p:spPr>
        <p:txBody>
          <a:bodyPr anchorCtr="0" anchor="t" bIns="91425" lIns="91425" rIns="91425" tIns="91425">
            <a:noAutofit/>
          </a:bodyPr>
          <a:lstStyle/>
          <a:p>
            <a:pPr lvl="0" rtl="0">
              <a:spcBef>
                <a:spcPts val="0"/>
              </a:spcBef>
              <a:buNone/>
            </a:pPr>
            <a:r>
              <a:rPr b="1" lang="en" sz="2400">
                <a:solidFill>
                  <a:srgbClr val="FE344D"/>
                </a:solidFill>
                <a:latin typeface="Permanent Marker"/>
                <a:ea typeface="Permanent Marker"/>
                <a:cs typeface="Permanent Marker"/>
                <a:sym typeface="Permanent Marker"/>
              </a:rPr>
              <a:t>See-Saw</a:t>
            </a:r>
          </a:p>
          <a:p>
            <a:pPr lvl="0">
              <a:spcBef>
                <a:spcPts val="0"/>
              </a:spcBef>
              <a:buNone/>
            </a:pPr>
            <a:r>
              <a:rPr lang="en"/>
              <a:t>Great for younger students.  Parents can have access and receive notifications when their students posts work.</a:t>
            </a:r>
          </a:p>
        </p:txBody>
      </p:sp>
      <p:sp>
        <p:nvSpPr>
          <p:cNvPr id="356" name="Shape 356"/>
          <p:cNvSpPr txBox="1"/>
          <p:nvPr>
            <p:ph idx="2" type="body"/>
          </p:nvPr>
        </p:nvSpPr>
        <p:spPr>
          <a:xfrm>
            <a:off x="3256047" y="1864475"/>
            <a:ext cx="2631900" cy="4703400"/>
          </a:xfrm>
          <a:prstGeom prst="rect">
            <a:avLst/>
          </a:prstGeom>
        </p:spPr>
        <p:txBody>
          <a:bodyPr anchorCtr="0" anchor="t" bIns="91425" lIns="91425" rIns="91425" tIns="91425">
            <a:noAutofit/>
          </a:bodyPr>
          <a:lstStyle/>
          <a:p>
            <a:pPr lvl="0" rtl="0">
              <a:spcBef>
                <a:spcPts val="0"/>
              </a:spcBef>
              <a:buNone/>
            </a:pPr>
            <a:r>
              <a:rPr b="1" lang="en" sz="2400">
                <a:solidFill>
                  <a:srgbClr val="FE344D"/>
                </a:solidFill>
                <a:latin typeface="Permanent Marker"/>
                <a:ea typeface="Permanent Marker"/>
                <a:cs typeface="Permanent Marker"/>
                <a:sym typeface="Permanent Marker"/>
              </a:rPr>
              <a:t>Explain everything</a:t>
            </a:r>
          </a:p>
          <a:p>
            <a:pPr lvl="0">
              <a:spcBef>
                <a:spcPts val="0"/>
              </a:spcBef>
              <a:buNone/>
            </a:pPr>
            <a:r>
              <a:rPr lang="en"/>
              <a:t>Limitless possibilities.  It is an amazing interactive whiteboard and screencasting program that can do just about anything.</a:t>
            </a:r>
          </a:p>
          <a:p>
            <a:pPr lvl="0">
              <a:spcBef>
                <a:spcPts val="0"/>
              </a:spcBef>
              <a:buNone/>
            </a:pPr>
            <a:r>
              <a:t/>
            </a:r>
            <a:endParaRPr/>
          </a:p>
        </p:txBody>
      </p:sp>
      <p:sp>
        <p:nvSpPr>
          <p:cNvPr id="357" name="Shape 357"/>
          <p:cNvSpPr txBox="1"/>
          <p:nvPr>
            <p:ph idx="3" type="body"/>
          </p:nvPr>
        </p:nvSpPr>
        <p:spPr>
          <a:xfrm>
            <a:off x="6022819" y="1864475"/>
            <a:ext cx="2631900" cy="4703400"/>
          </a:xfrm>
          <a:prstGeom prst="rect">
            <a:avLst/>
          </a:prstGeom>
        </p:spPr>
        <p:txBody>
          <a:bodyPr anchorCtr="0" anchor="t" bIns="91425" lIns="91425" rIns="91425" tIns="91425">
            <a:noAutofit/>
          </a:bodyPr>
          <a:lstStyle/>
          <a:p>
            <a:pPr lvl="0" rtl="0">
              <a:spcBef>
                <a:spcPts val="0"/>
              </a:spcBef>
              <a:buNone/>
            </a:pPr>
            <a:r>
              <a:rPr b="1" lang="en" sz="2400">
                <a:solidFill>
                  <a:srgbClr val="FE344D"/>
                </a:solidFill>
                <a:latin typeface="Permanent Marker"/>
                <a:ea typeface="Permanent Marker"/>
                <a:cs typeface="Permanent Marker"/>
                <a:sym typeface="Permanent Marker"/>
              </a:rPr>
              <a:t>Google Slides</a:t>
            </a:r>
          </a:p>
          <a:p>
            <a:pPr lvl="0" rtl="0">
              <a:spcBef>
                <a:spcPts val="0"/>
              </a:spcBef>
              <a:buNone/>
            </a:pPr>
            <a:r>
              <a:rPr lang="en"/>
              <a:t>This could be used within your school’s Google Apps For Education Program (GAFE) and the student could continue to add to their portfolio year after year and take it with them at graduation.</a:t>
            </a:r>
          </a:p>
          <a:p>
            <a:pPr lvl="0">
              <a:spcBef>
                <a:spcPts val="0"/>
              </a:spcBef>
              <a:buNone/>
            </a:pPr>
            <a:r>
              <a:t/>
            </a:r>
            <a:endParaRPr/>
          </a:p>
        </p:txBody>
      </p:sp>
      <p:pic>
        <p:nvPicPr>
          <p:cNvPr descr="Sombrero Cat Yellow Square.png" id="358" name="Shape 358">
            <a:hlinkClick r:id="rId3"/>
          </p:cNvPr>
          <p:cNvPicPr preferRelativeResize="0"/>
          <p:nvPr/>
        </p:nvPicPr>
        <p:blipFill>
          <a:blip r:embed="rId4">
            <a:alphaModFix/>
          </a:blip>
          <a:stretch>
            <a:fillRect/>
          </a:stretch>
        </p:blipFill>
        <p:spPr>
          <a:xfrm>
            <a:off x="8301999" y="6025799"/>
            <a:ext cx="770699" cy="77069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2" name="Shape 362"/>
        <p:cNvGrpSpPr/>
        <p:nvPr/>
      </p:nvGrpSpPr>
      <p:grpSpPr>
        <a:xfrm>
          <a:off x="0" y="0"/>
          <a:ext cx="0" cy="0"/>
          <a:chOff x="0" y="0"/>
          <a:chExt cx="0" cy="0"/>
        </a:xfrm>
      </p:grpSpPr>
      <p:sp>
        <p:nvSpPr>
          <p:cNvPr id="363" name="Shape 363"/>
          <p:cNvSpPr txBox="1"/>
          <p:nvPr>
            <p:ph idx="1" type="body"/>
          </p:nvPr>
        </p:nvSpPr>
        <p:spPr>
          <a:xfrm>
            <a:off x="462325" y="1263725"/>
            <a:ext cx="3999600" cy="4315200"/>
          </a:xfrm>
          <a:prstGeom prst="rect">
            <a:avLst/>
          </a:prstGeom>
        </p:spPr>
        <p:txBody>
          <a:bodyPr anchorCtr="0" anchor="t" bIns="91425" lIns="91425" rIns="91425" tIns="91425">
            <a:noAutofit/>
          </a:bodyPr>
          <a:lstStyle/>
          <a:p>
            <a:pPr lvl="0" rtl="0">
              <a:spcBef>
                <a:spcPts val="0"/>
              </a:spcBef>
              <a:buNone/>
            </a:pPr>
            <a:r>
              <a:rPr b="1" lang="en" sz="3600" u="sng">
                <a:solidFill>
                  <a:schemeClr val="hlink"/>
                </a:solidFill>
                <a:latin typeface="Permanent Marker"/>
                <a:ea typeface="Permanent Marker"/>
                <a:cs typeface="Permanent Marker"/>
                <a:sym typeface="Permanent Marker"/>
                <a:hlinkClick r:id="rId3"/>
              </a:rPr>
              <a:t>Novice Link</a:t>
            </a:r>
          </a:p>
          <a:p>
            <a:pPr lvl="0">
              <a:spcBef>
                <a:spcPts val="0"/>
              </a:spcBef>
              <a:buNone/>
            </a:pPr>
            <a:r>
              <a:rPr lang="en"/>
              <a:t>The above link will open a BLANK Ready to use Google Slide that has Can-Do Statements for all three levels of Novice language learner.</a:t>
            </a:r>
          </a:p>
          <a:p>
            <a:pPr lvl="0">
              <a:spcBef>
                <a:spcPts val="0"/>
              </a:spcBef>
              <a:buNone/>
            </a:pPr>
            <a:r>
              <a:t/>
            </a:r>
            <a:endParaRPr/>
          </a:p>
          <a:p>
            <a:pPr lvl="0">
              <a:spcBef>
                <a:spcPts val="0"/>
              </a:spcBef>
              <a:buNone/>
            </a:pPr>
            <a:r>
              <a:rPr lang="en"/>
              <a:t>You will need to make a copy of the file before you will be allowed to edit.</a:t>
            </a:r>
          </a:p>
        </p:txBody>
      </p:sp>
      <p:sp>
        <p:nvSpPr>
          <p:cNvPr id="364" name="Shape 364"/>
          <p:cNvSpPr txBox="1"/>
          <p:nvPr>
            <p:ph type="title"/>
          </p:nvPr>
        </p:nvSpPr>
        <p:spPr>
          <a:xfrm>
            <a:off x="0" y="-30150"/>
            <a:ext cx="9144000" cy="1143000"/>
          </a:xfrm>
          <a:prstGeom prst="rect">
            <a:avLst/>
          </a:prstGeom>
        </p:spPr>
        <p:txBody>
          <a:bodyPr anchorCtr="0" anchor="ctr" bIns="91425" lIns="91425" rIns="91425" tIns="91425">
            <a:noAutofit/>
          </a:bodyPr>
          <a:lstStyle/>
          <a:p>
            <a:pPr lvl="0">
              <a:spcBef>
                <a:spcPts val="0"/>
              </a:spcBef>
              <a:buNone/>
            </a:pPr>
            <a:r>
              <a:rPr lang="en" sz="3600"/>
              <a:t>digital portfolios on </a:t>
            </a:r>
            <a:r>
              <a:rPr lang="en" sz="3600">
                <a:solidFill>
                  <a:schemeClr val="lt1"/>
                </a:solidFill>
              </a:rPr>
              <a:t>Google slides </a:t>
            </a:r>
          </a:p>
          <a:p>
            <a:pPr lvl="0">
              <a:spcBef>
                <a:spcPts val="0"/>
              </a:spcBef>
              <a:buNone/>
            </a:pPr>
            <a:r>
              <a:rPr lang="en" sz="3600"/>
              <a:t>Can-Do statements</a:t>
            </a:r>
          </a:p>
        </p:txBody>
      </p:sp>
      <p:sp>
        <p:nvSpPr>
          <p:cNvPr id="365" name="Shape 365"/>
          <p:cNvSpPr txBox="1"/>
          <p:nvPr>
            <p:ph idx="2" type="body"/>
          </p:nvPr>
        </p:nvSpPr>
        <p:spPr>
          <a:xfrm>
            <a:off x="4461800" y="1263725"/>
            <a:ext cx="4353600" cy="4315200"/>
          </a:xfrm>
          <a:prstGeom prst="rect">
            <a:avLst/>
          </a:prstGeom>
        </p:spPr>
        <p:txBody>
          <a:bodyPr anchorCtr="0" anchor="t" bIns="91425" lIns="91425" rIns="91425" tIns="91425">
            <a:noAutofit/>
          </a:bodyPr>
          <a:lstStyle/>
          <a:p>
            <a:pPr lvl="0" rtl="0">
              <a:spcBef>
                <a:spcPts val="0"/>
              </a:spcBef>
              <a:buNone/>
            </a:pPr>
            <a:r>
              <a:rPr b="1" lang="en" sz="3600" u="sng">
                <a:solidFill>
                  <a:schemeClr val="hlink"/>
                </a:solidFill>
                <a:latin typeface="Permanent Marker"/>
                <a:ea typeface="Permanent Marker"/>
                <a:cs typeface="Permanent Marker"/>
                <a:sym typeface="Permanent Marker"/>
                <a:hlinkClick r:id="rId4"/>
              </a:rPr>
              <a:t>Intermediate Link</a:t>
            </a:r>
          </a:p>
          <a:p>
            <a:pPr lvl="0">
              <a:spcBef>
                <a:spcPts val="0"/>
              </a:spcBef>
              <a:buClr>
                <a:schemeClr val="dk1"/>
              </a:buClr>
              <a:buSzPct val="45833"/>
              <a:buFont typeface="Arial"/>
              <a:buNone/>
            </a:pPr>
            <a:r>
              <a:rPr lang="en"/>
              <a:t>The above link will open a BLANK ready to use Google Slide that has Can-Do Statements for all three levels of Intermediate language learner.</a:t>
            </a:r>
          </a:p>
          <a:p>
            <a:pPr lvl="0">
              <a:spcBef>
                <a:spcPts val="0"/>
              </a:spcBef>
              <a:buClr>
                <a:schemeClr val="dk1"/>
              </a:buClr>
              <a:buSzPct val="45833"/>
              <a:buFont typeface="Arial"/>
              <a:buNone/>
            </a:pPr>
            <a:r>
              <a:t/>
            </a:r>
            <a:endParaRPr/>
          </a:p>
          <a:p>
            <a:pPr lvl="0">
              <a:spcBef>
                <a:spcPts val="0"/>
              </a:spcBef>
              <a:buClr>
                <a:schemeClr val="dk1"/>
              </a:buClr>
              <a:buSzPct val="45833"/>
              <a:buFont typeface="Arial"/>
              <a:buNone/>
            </a:pPr>
            <a:r>
              <a:rPr lang="en"/>
              <a:t>You will need to make a copy of the file before you will be allowed to edit.</a:t>
            </a:r>
          </a:p>
          <a:p>
            <a:pPr lvl="0">
              <a:spcBef>
                <a:spcPts val="0"/>
              </a:spcBef>
              <a:buNone/>
            </a:pPr>
            <a:r>
              <a:t/>
            </a:r>
            <a:endParaRPr/>
          </a:p>
        </p:txBody>
      </p:sp>
      <p:sp>
        <p:nvSpPr>
          <p:cNvPr id="366" name="Shape 366"/>
          <p:cNvSpPr txBox="1"/>
          <p:nvPr/>
        </p:nvSpPr>
        <p:spPr>
          <a:xfrm>
            <a:off x="585625" y="5794625"/>
            <a:ext cx="7983000" cy="477900"/>
          </a:xfrm>
          <a:prstGeom prst="rect">
            <a:avLst/>
          </a:prstGeom>
          <a:noFill/>
          <a:ln>
            <a:noFill/>
          </a:ln>
        </p:spPr>
        <p:txBody>
          <a:bodyPr anchorCtr="0" anchor="t" bIns="91425" lIns="91425" rIns="91425" tIns="91425">
            <a:noAutofit/>
          </a:bodyPr>
          <a:lstStyle/>
          <a:p>
            <a:pPr lvl="0" algn="ctr">
              <a:spcBef>
                <a:spcPts val="0"/>
              </a:spcBef>
              <a:buNone/>
            </a:pPr>
            <a:r>
              <a:rPr lang="en" sz="2400" u="sng">
                <a:solidFill>
                  <a:schemeClr val="hlink"/>
                </a:solidFill>
                <a:latin typeface="Permanent Marker"/>
                <a:ea typeface="Permanent Marker"/>
                <a:cs typeface="Permanent Marker"/>
                <a:sym typeface="Permanent Marker"/>
                <a:hlinkClick r:id="rId5"/>
              </a:rPr>
              <a:t>Sample NOVICE Portfolio using Google Slides</a:t>
            </a:r>
          </a:p>
        </p:txBody>
      </p:sp>
      <p:sp>
        <p:nvSpPr>
          <p:cNvPr id="367" name="Shape 367"/>
          <p:cNvSpPr txBox="1"/>
          <p:nvPr/>
        </p:nvSpPr>
        <p:spPr>
          <a:xfrm>
            <a:off x="142675" y="6380275"/>
            <a:ext cx="8857500" cy="385200"/>
          </a:xfrm>
          <a:prstGeom prst="rect">
            <a:avLst/>
          </a:prstGeom>
          <a:noFill/>
          <a:ln>
            <a:noFill/>
          </a:ln>
        </p:spPr>
        <p:txBody>
          <a:bodyPr anchorCtr="0" anchor="t" bIns="91425" lIns="91425" rIns="91425" tIns="91425">
            <a:noAutofit/>
          </a:bodyPr>
          <a:lstStyle/>
          <a:p>
            <a:pPr lvl="0" algn="ctr">
              <a:spcBef>
                <a:spcPts val="0"/>
              </a:spcBef>
              <a:buNone/>
            </a:pPr>
            <a:r>
              <a:rPr lang="en"/>
              <a:t>***These are clickable links to usable slides.</a:t>
            </a:r>
          </a:p>
        </p:txBody>
      </p:sp>
      <p:pic>
        <p:nvPicPr>
          <p:cNvPr descr="Sombrero Cat Yellow Square.png" id="368" name="Shape 368">
            <a:hlinkClick r:id="rId6"/>
          </p:cNvPr>
          <p:cNvPicPr preferRelativeResize="0"/>
          <p:nvPr/>
        </p:nvPicPr>
        <p:blipFill>
          <a:blip r:embed="rId7">
            <a:alphaModFix/>
          </a:blip>
          <a:stretch>
            <a:fillRect/>
          </a:stretch>
        </p:blipFill>
        <p:spPr>
          <a:xfrm>
            <a:off x="8301999" y="6025799"/>
            <a:ext cx="770699" cy="77069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2" name="Shape 372"/>
        <p:cNvGrpSpPr/>
        <p:nvPr/>
      </p:nvGrpSpPr>
      <p:grpSpPr>
        <a:xfrm>
          <a:off x="0" y="0"/>
          <a:ext cx="0" cy="0"/>
          <a:chOff x="0" y="0"/>
          <a:chExt cx="0" cy="0"/>
        </a:xfrm>
      </p:grpSpPr>
      <p:sp>
        <p:nvSpPr>
          <p:cNvPr id="373" name="Shape 373"/>
          <p:cNvSpPr txBox="1"/>
          <p:nvPr>
            <p:ph type="title"/>
          </p:nvPr>
        </p:nvSpPr>
        <p:spPr>
          <a:xfrm>
            <a:off x="457200" y="-30162"/>
            <a:ext cx="8229600" cy="1143000"/>
          </a:xfrm>
          <a:prstGeom prst="rect">
            <a:avLst/>
          </a:prstGeom>
        </p:spPr>
        <p:txBody>
          <a:bodyPr anchorCtr="0" anchor="ctr" bIns="91425" lIns="91425" rIns="91425" tIns="91425">
            <a:noAutofit/>
          </a:bodyPr>
          <a:lstStyle/>
          <a:p>
            <a:pPr lvl="0" rtl="0">
              <a:spcBef>
                <a:spcPts val="0"/>
              </a:spcBef>
              <a:buNone/>
            </a:pPr>
            <a:r>
              <a:rPr lang="en" sz="4800"/>
              <a:t>Great resources</a:t>
            </a:r>
          </a:p>
        </p:txBody>
      </p:sp>
      <p:sp>
        <p:nvSpPr>
          <p:cNvPr id="374" name="Shape 374"/>
          <p:cNvSpPr txBox="1"/>
          <p:nvPr>
            <p:ph idx="1" type="body"/>
          </p:nvPr>
        </p:nvSpPr>
        <p:spPr>
          <a:xfrm>
            <a:off x="171125" y="1216400"/>
            <a:ext cx="2631900" cy="1022400"/>
          </a:xfrm>
          <a:prstGeom prst="rect">
            <a:avLst/>
          </a:prstGeom>
        </p:spPr>
        <p:txBody>
          <a:bodyPr anchorCtr="0" anchor="t" bIns="91425" lIns="91425" rIns="91425" tIns="91425">
            <a:noAutofit/>
          </a:bodyPr>
          <a:lstStyle/>
          <a:p>
            <a:pPr lvl="0" rtl="0">
              <a:spcBef>
                <a:spcPts val="0"/>
              </a:spcBef>
              <a:buNone/>
            </a:pPr>
            <a:r>
              <a:rPr b="1" lang="en" sz="2400" u="sng">
                <a:solidFill>
                  <a:schemeClr val="hlink"/>
                </a:solidFill>
                <a:latin typeface="Permanent Marker"/>
                <a:ea typeface="Permanent Marker"/>
                <a:cs typeface="Permanent Marker"/>
                <a:sym typeface="Permanent Marker"/>
                <a:hlinkClick r:id="rId3"/>
              </a:rPr>
              <a:t>Class tech tips</a:t>
            </a:r>
          </a:p>
          <a:p>
            <a:pPr lvl="0" rtl="0">
              <a:spcBef>
                <a:spcPts val="0"/>
              </a:spcBef>
              <a:buNone/>
            </a:pPr>
            <a:r>
              <a:rPr lang="en"/>
              <a:t>Dr. Monica Burns</a:t>
            </a:r>
          </a:p>
        </p:txBody>
      </p:sp>
      <p:sp>
        <p:nvSpPr>
          <p:cNvPr id="375" name="Shape 375"/>
          <p:cNvSpPr txBox="1"/>
          <p:nvPr>
            <p:ph idx="2" type="body"/>
          </p:nvPr>
        </p:nvSpPr>
        <p:spPr>
          <a:xfrm>
            <a:off x="241825" y="3525975"/>
            <a:ext cx="3293100" cy="1022400"/>
          </a:xfrm>
          <a:prstGeom prst="rect">
            <a:avLst/>
          </a:prstGeom>
        </p:spPr>
        <p:txBody>
          <a:bodyPr anchorCtr="0" anchor="t" bIns="91425" lIns="91425" rIns="91425" tIns="91425">
            <a:noAutofit/>
          </a:bodyPr>
          <a:lstStyle/>
          <a:p>
            <a:pPr lvl="0" rtl="0">
              <a:spcBef>
                <a:spcPts val="0"/>
              </a:spcBef>
              <a:buNone/>
            </a:pPr>
            <a:r>
              <a:rPr b="1" lang="en" sz="2400" u="sng">
                <a:solidFill>
                  <a:schemeClr val="hlink"/>
                </a:solidFill>
                <a:latin typeface="Permanent Marker"/>
                <a:ea typeface="Permanent Marker"/>
                <a:cs typeface="Permanent Marker"/>
                <a:sym typeface="Permanent Marker"/>
                <a:hlinkClick r:id="rId4"/>
              </a:rPr>
              <a:t>Shake up learning</a:t>
            </a:r>
          </a:p>
          <a:p>
            <a:pPr lvl="0" rtl="0">
              <a:spcBef>
                <a:spcPts val="0"/>
              </a:spcBef>
              <a:buNone/>
            </a:pPr>
            <a:r>
              <a:rPr lang="en"/>
              <a:t>Kasey Bell</a:t>
            </a:r>
          </a:p>
        </p:txBody>
      </p:sp>
      <p:sp>
        <p:nvSpPr>
          <p:cNvPr id="376" name="Shape 376"/>
          <p:cNvSpPr txBox="1"/>
          <p:nvPr>
            <p:ph idx="3" type="body"/>
          </p:nvPr>
        </p:nvSpPr>
        <p:spPr>
          <a:xfrm>
            <a:off x="307825" y="4657175"/>
            <a:ext cx="2631900" cy="1081500"/>
          </a:xfrm>
          <a:prstGeom prst="rect">
            <a:avLst/>
          </a:prstGeom>
        </p:spPr>
        <p:txBody>
          <a:bodyPr anchorCtr="0" anchor="t" bIns="91425" lIns="91425" rIns="91425" tIns="91425">
            <a:noAutofit/>
          </a:bodyPr>
          <a:lstStyle/>
          <a:p>
            <a:pPr lvl="0" rtl="0">
              <a:spcBef>
                <a:spcPts val="0"/>
              </a:spcBef>
              <a:buNone/>
            </a:pPr>
            <a:r>
              <a:rPr b="1" lang="en" sz="2400" u="sng">
                <a:solidFill>
                  <a:schemeClr val="hlink"/>
                </a:solidFill>
                <a:latin typeface="Permanent Marker"/>
                <a:ea typeface="Permanent Marker"/>
                <a:cs typeface="Permanent Marker"/>
                <a:sym typeface="Permanent Marker"/>
                <a:hlinkClick r:id="rId5"/>
              </a:rPr>
              <a:t>Teacher Tech</a:t>
            </a:r>
          </a:p>
          <a:p>
            <a:pPr lvl="0" rtl="0">
              <a:spcBef>
                <a:spcPts val="0"/>
              </a:spcBef>
              <a:buNone/>
            </a:pPr>
            <a:r>
              <a:rPr lang="en"/>
              <a:t>Alice Keeler</a:t>
            </a:r>
          </a:p>
        </p:txBody>
      </p:sp>
      <p:sp>
        <p:nvSpPr>
          <p:cNvPr id="377" name="Shape 377"/>
          <p:cNvSpPr txBox="1"/>
          <p:nvPr>
            <p:ph idx="3" type="body"/>
          </p:nvPr>
        </p:nvSpPr>
        <p:spPr>
          <a:xfrm>
            <a:off x="307825" y="5724225"/>
            <a:ext cx="3816300" cy="1081500"/>
          </a:xfrm>
          <a:prstGeom prst="rect">
            <a:avLst/>
          </a:prstGeom>
        </p:spPr>
        <p:txBody>
          <a:bodyPr anchorCtr="0" anchor="t" bIns="91425" lIns="91425" rIns="91425" tIns="91425">
            <a:noAutofit/>
          </a:bodyPr>
          <a:lstStyle/>
          <a:p>
            <a:pPr lvl="0" rtl="0">
              <a:spcBef>
                <a:spcPts val="0"/>
              </a:spcBef>
              <a:buNone/>
            </a:pPr>
            <a:r>
              <a:rPr b="1" lang="en" sz="2400" u="sng">
                <a:solidFill>
                  <a:schemeClr val="hlink"/>
                </a:solidFill>
                <a:latin typeface="Permanent Marker"/>
                <a:ea typeface="Permanent Marker"/>
                <a:cs typeface="Permanent Marker"/>
                <a:sym typeface="Permanent Marker"/>
                <a:hlinkClick r:id="rId6"/>
              </a:rPr>
              <a:t>the innovative educator</a:t>
            </a:r>
          </a:p>
          <a:p>
            <a:pPr lvl="0" rtl="0">
              <a:spcBef>
                <a:spcPts val="0"/>
              </a:spcBef>
              <a:buNone/>
            </a:pPr>
            <a:r>
              <a:rPr lang="en"/>
              <a:t>Lisa Nielsen</a:t>
            </a:r>
          </a:p>
        </p:txBody>
      </p:sp>
      <p:sp>
        <p:nvSpPr>
          <p:cNvPr id="378" name="Shape 378"/>
          <p:cNvSpPr txBox="1"/>
          <p:nvPr>
            <p:ph idx="3" type="body"/>
          </p:nvPr>
        </p:nvSpPr>
        <p:spPr>
          <a:xfrm>
            <a:off x="171125" y="2341637"/>
            <a:ext cx="3816300" cy="1081500"/>
          </a:xfrm>
          <a:prstGeom prst="rect">
            <a:avLst/>
          </a:prstGeom>
        </p:spPr>
        <p:txBody>
          <a:bodyPr anchorCtr="0" anchor="t" bIns="91425" lIns="91425" rIns="91425" tIns="91425">
            <a:noAutofit/>
          </a:bodyPr>
          <a:lstStyle/>
          <a:p>
            <a:pPr lvl="0" rtl="0">
              <a:spcBef>
                <a:spcPts val="0"/>
              </a:spcBef>
              <a:buNone/>
            </a:pPr>
            <a:r>
              <a:rPr b="1" lang="en" sz="2400" u="sng">
                <a:solidFill>
                  <a:schemeClr val="hlink"/>
                </a:solidFill>
                <a:latin typeface="Permanent Marker"/>
                <a:ea typeface="Permanent Marker"/>
                <a:cs typeface="Permanent Marker"/>
                <a:sym typeface="Permanent Marker"/>
                <a:hlinkClick r:id="rId7"/>
              </a:rPr>
              <a:t>ditch that textbook</a:t>
            </a:r>
          </a:p>
          <a:p>
            <a:pPr lvl="0" rtl="0">
              <a:spcBef>
                <a:spcPts val="0"/>
              </a:spcBef>
              <a:buNone/>
            </a:pPr>
            <a:r>
              <a:rPr lang="en"/>
              <a:t>Matt Miller</a:t>
            </a:r>
          </a:p>
        </p:txBody>
      </p:sp>
      <p:pic>
        <p:nvPicPr>
          <p:cNvPr descr="Sombrero Cat Yellow Square.png" id="379" name="Shape 379">
            <a:hlinkClick r:id="rId8"/>
          </p:cNvPr>
          <p:cNvPicPr preferRelativeResize="0"/>
          <p:nvPr/>
        </p:nvPicPr>
        <p:blipFill>
          <a:blip r:embed="rId9">
            <a:alphaModFix/>
          </a:blip>
          <a:stretch>
            <a:fillRect/>
          </a:stretch>
        </p:blipFill>
        <p:spPr>
          <a:xfrm>
            <a:off x="8301999" y="6025799"/>
            <a:ext cx="770699" cy="77069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83" name="Shape 383"/>
        <p:cNvGrpSpPr/>
        <p:nvPr/>
      </p:nvGrpSpPr>
      <p:grpSpPr>
        <a:xfrm>
          <a:off x="0" y="0"/>
          <a:ext cx="0" cy="0"/>
          <a:chOff x="0" y="0"/>
          <a:chExt cx="0" cy="0"/>
        </a:xfrm>
      </p:grpSpPr>
      <p:sp>
        <p:nvSpPr>
          <p:cNvPr id="384" name="Shape 384"/>
          <p:cNvSpPr txBox="1"/>
          <p:nvPr>
            <p:ph type="title"/>
          </p:nvPr>
        </p:nvSpPr>
        <p:spPr>
          <a:xfrm>
            <a:off x="457200" y="-30162"/>
            <a:ext cx="8229600" cy="1143000"/>
          </a:xfrm>
          <a:prstGeom prst="rect">
            <a:avLst/>
          </a:prstGeom>
        </p:spPr>
        <p:txBody>
          <a:bodyPr anchorCtr="0" anchor="ctr" bIns="91425" lIns="91425" rIns="91425" tIns="91425">
            <a:noAutofit/>
          </a:bodyPr>
          <a:lstStyle/>
          <a:p>
            <a:pPr lvl="0" rtl="0">
              <a:spcBef>
                <a:spcPts val="0"/>
              </a:spcBef>
              <a:buNone/>
            </a:pPr>
            <a:r>
              <a:rPr lang="en"/>
              <a:t>Credits</a:t>
            </a:r>
          </a:p>
        </p:txBody>
      </p:sp>
      <p:sp>
        <p:nvSpPr>
          <p:cNvPr id="385" name="Shape 385"/>
          <p:cNvSpPr txBox="1"/>
          <p:nvPr>
            <p:ph idx="1" type="body"/>
          </p:nvPr>
        </p:nvSpPr>
        <p:spPr>
          <a:xfrm>
            <a:off x="911700" y="1600200"/>
            <a:ext cx="7320600" cy="4967700"/>
          </a:xfrm>
          <a:prstGeom prst="rect">
            <a:avLst/>
          </a:prstGeom>
        </p:spPr>
        <p:txBody>
          <a:bodyPr anchorCtr="0" anchor="t" bIns="91425" lIns="91425" rIns="91425" tIns="91425">
            <a:noAutofit/>
          </a:bodyPr>
          <a:lstStyle/>
          <a:p>
            <a:pPr lvl="0" rtl="0">
              <a:spcBef>
                <a:spcPts val="0"/>
              </a:spcBef>
              <a:buNone/>
            </a:pPr>
            <a:r>
              <a:rPr lang="en" sz="2400"/>
              <a:t>Special thanks to all the people who made and released these awesome resources for free:</a:t>
            </a:r>
          </a:p>
          <a:p>
            <a:pPr indent="-381000" lvl="0" marL="457200" rtl="0">
              <a:lnSpc>
                <a:spcPct val="115000"/>
              </a:lnSpc>
              <a:spcBef>
                <a:spcPts val="0"/>
              </a:spcBef>
              <a:buSzPct val="100000"/>
            </a:pPr>
            <a:r>
              <a:rPr lang="en" sz="2400"/>
              <a:t>Presentation template by </a:t>
            </a:r>
            <a:r>
              <a:rPr lang="en" sz="2400" u="sng">
                <a:solidFill>
                  <a:srgbClr val="0198AD"/>
                </a:solidFill>
                <a:hlinkClick r:id="rId4"/>
              </a:rPr>
              <a:t>SlidesCarnival</a:t>
            </a:r>
          </a:p>
          <a:p>
            <a:pPr indent="-381000" lvl="0" marL="457200" rtl="0">
              <a:lnSpc>
                <a:spcPct val="115000"/>
              </a:lnSpc>
              <a:spcBef>
                <a:spcPts val="0"/>
              </a:spcBef>
              <a:buSzPct val="100000"/>
            </a:pPr>
            <a:r>
              <a:rPr lang="en" sz="2400"/>
              <a:t>Photographs by </a:t>
            </a:r>
            <a:r>
              <a:rPr lang="en" sz="2400" u="sng">
                <a:solidFill>
                  <a:srgbClr val="0198AD"/>
                </a:solidFill>
                <a:hlinkClick r:id="rId5"/>
              </a:rPr>
              <a:t>Unsplash</a:t>
            </a:r>
          </a:p>
          <a:p>
            <a:pPr indent="-381000" lvl="0" marL="457200" rtl="0">
              <a:lnSpc>
                <a:spcPct val="115000"/>
              </a:lnSpc>
              <a:spcBef>
                <a:spcPts val="0"/>
              </a:spcBef>
              <a:buSzPct val="100000"/>
            </a:pPr>
            <a:r>
              <a:rPr lang="en" sz="2400"/>
              <a:t>Paper backgrounds by </a:t>
            </a:r>
            <a:r>
              <a:rPr lang="en" sz="2400" u="sng">
                <a:solidFill>
                  <a:srgbClr val="0198AD"/>
                </a:solidFill>
                <a:hlinkClick r:id="rId6"/>
              </a:rPr>
              <a:t>SubtlePatterns</a:t>
            </a:r>
          </a:p>
        </p:txBody>
      </p:sp>
      <p:pic>
        <p:nvPicPr>
          <p:cNvPr descr="Sombrero Cat Yellow Square.png" id="386" name="Shape 386">
            <a:hlinkClick r:id="rId7"/>
          </p:cNvPr>
          <p:cNvPicPr preferRelativeResize="0"/>
          <p:nvPr/>
        </p:nvPicPr>
        <p:blipFill>
          <a:blip r:embed="rId8">
            <a:alphaModFix/>
          </a:blip>
          <a:stretch>
            <a:fillRect/>
          </a:stretch>
        </p:blipFill>
        <p:spPr>
          <a:xfrm>
            <a:off x="8301999" y="6025799"/>
            <a:ext cx="770699" cy="77069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90" name="Shape 390"/>
        <p:cNvGrpSpPr/>
        <p:nvPr/>
      </p:nvGrpSpPr>
      <p:grpSpPr>
        <a:xfrm>
          <a:off x="0" y="0"/>
          <a:ext cx="0" cy="0"/>
          <a:chOff x="0" y="0"/>
          <a:chExt cx="0" cy="0"/>
        </a:xfrm>
      </p:grpSpPr>
      <p:sp>
        <p:nvSpPr>
          <p:cNvPr id="391" name="Shape 391"/>
          <p:cNvSpPr/>
          <p:nvPr/>
        </p:nvSpPr>
        <p:spPr>
          <a:xfrm>
            <a:off x="923825" y="1294550"/>
            <a:ext cx="7397400" cy="786000"/>
          </a:xfrm>
          <a:prstGeom prst="roundRect">
            <a:avLst>
              <a:gd fmla="val 16667" name="adj"/>
            </a:avLst>
          </a:prstGeom>
          <a:noFill/>
          <a:ln cap="flat" cmpd="sng" w="76200">
            <a:solidFill>
              <a:srgbClr val="FF99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392" name="Shape 392"/>
          <p:cNvSpPr txBox="1"/>
          <p:nvPr>
            <p:ph idx="4294967295" type="ctrTitle"/>
          </p:nvPr>
        </p:nvSpPr>
        <p:spPr>
          <a:xfrm>
            <a:off x="1275150" y="0"/>
            <a:ext cx="6593700" cy="1669799"/>
          </a:xfrm>
          <a:prstGeom prst="rect">
            <a:avLst/>
          </a:prstGeom>
        </p:spPr>
        <p:txBody>
          <a:bodyPr anchorCtr="0" anchor="ctr" bIns="91425" lIns="91425" rIns="91425" tIns="91425">
            <a:noAutofit/>
          </a:bodyPr>
          <a:lstStyle/>
          <a:p>
            <a:pPr lvl="0" rtl="0">
              <a:spcBef>
                <a:spcPts val="0"/>
              </a:spcBef>
              <a:buNone/>
            </a:pPr>
            <a:r>
              <a:rPr lang="en" sz="3600"/>
              <a:t>¡Muchas Gracias!</a:t>
            </a:r>
          </a:p>
        </p:txBody>
      </p:sp>
      <p:sp>
        <p:nvSpPr>
          <p:cNvPr id="393" name="Shape 393"/>
          <p:cNvSpPr txBox="1"/>
          <p:nvPr>
            <p:ph idx="4294967295" type="subTitle"/>
          </p:nvPr>
        </p:nvSpPr>
        <p:spPr>
          <a:xfrm>
            <a:off x="1275150" y="1541125"/>
            <a:ext cx="6593700" cy="2635200"/>
          </a:xfrm>
          <a:prstGeom prst="rect">
            <a:avLst/>
          </a:prstGeom>
        </p:spPr>
        <p:txBody>
          <a:bodyPr anchorCtr="0" anchor="ctr" bIns="91425" lIns="91425" rIns="91425" tIns="91425">
            <a:noAutofit/>
          </a:bodyPr>
          <a:lstStyle/>
          <a:p>
            <a:pPr lvl="0" rtl="0" algn="ctr">
              <a:spcBef>
                <a:spcPts val="0"/>
              </a:spcBef>
              <a:buNone/>
            </a:pPr>
            <a:r>
              <a:rPr b="1" lang="en" sz="5000">
                <a:solidFill>
                  <a:srgbClr val="000000"/>
                </a:solidFill>
              </a:rPr>
              <a:t>¿</a:t>
            </a:r>
            <a:r>
              <a:rPr lang="en" sz="3600">
                <a:solidFill>
                  <a:srgbClr val="000000"/>
                </a:solidFill>
                <a:latin typeface="Permanent Marker"/>
                <a:ea typeface="Permanent Marker"/>
                <a:cs typeface="Permanent Marker"/>
                <a:sym typeface="Permanent Marker"/>
              </a:rPr>
              <a:t>?</a:t>
            </a:r>
            <a:r>
              <a:rPr b="1" lang="en" sz="5000">
                <a:solidFill>
                  <a:srgbClr val="000000"/>
                </a:solidFill>
              </a:rPr>
              <a:t> Questions ¿</a:t>
            </a:r>
            <a:r>
              <a:rPr lang="en" sz="3600">
                <a:solidFill>
                  <a:srgbClr val="000000"/>
                </a:solidFill>
                <a:latin typeface="Permanent Marker"/>
                <a:ea typeface="Permanent Marker"/>
                <a:cs typeface="Permanent Marker"/>
                <a:sym typeface="Permanent Marker"/>
              </a:rPr>
              <a:t>?</a:t>
            </a:r>
          </a:p>
        </p:txBody>
      </p:sp>
      <p:sp>
        <p:nvSpPr>
          <p:cNvPr id="394" name="Shape 394"/>
          <p:cNvSpPr txBox="1"/>
          <p:nvPr>
            <p:ph idx="4294967295" type="body"/>
          </p:nvPr>
        </p:nvSpPr>
        <p:spPr>
          <a:xfrm>
            <a:off x="125" y="3575400"/>
            <a:ext cx="9144000" cy="3221100"/>
          </a:xfrm>
          <a:prstGeom prst="rect">
            <a:avLst/>
          </a:prstGeom>
        </p:spPr>
        <p:txBody>
          <a:bodyPr anchorCtr="0" anchor="ctr" bIns="91425" lIns="91425" rIns="91425" tIns="91425">
            <a:noAutofit/>
          </a:bodyPr>
          <a:lstStyle/>
          <a:p>
            <a:pPr lvl="0" rtl="0" algn="ctr">
              <a:spcBef>
                <a:spcPts val="0"/>
              </a:spcBef>
              <a:buClr>
                <a:schemeClr val="dk1"/>
              </a:buClr>
              <a:buSzPct val="25000"/>
              <a:buFont typeface="Arial"/>
              <a:buNone/>
            </a:pPr>
            <a:r>
              <a:rPr b="1" lang="en" sz="6000">
                <a:solidFill>
                  <a:srgbClr val="FF0000"/>
                </a:solidFill>
                <a:latin typeface="Architects Daughter"/>
                <a:ea typeface="Architects Daughter"/>
                <a:cs typeface="Architects Daughter"/>
                <a:sym typeface="Architects Daughter"/>
              </a:rPr>
              <a:t>Krista Steiner</a:t>
            </a:r>
          </a:p>
          <a:p>
            <a:pPr lvl="0" rtl="0" algn="ctr">
              <a:spcBef>
                <a:spcPts val="0"/>
              </a:spcBef>
              <a:buClr>
                <a:schemeClr val="dk1"/>
              </a:buClr>
              <a:buSzPct val="30555"/>
              <a:buFont typeface="Arial"/>
              <a:buNone/>
            </a:pPr>
            <a:r>
              <a:rPr lang="en" sz="3600">
                <a:solidFill>
                  <a:schemeClr val="dk1"/>
                </a:solidFill>
                <a:latin typeface="Architects Daughter"/>
                <a:ea typeface="Architects Daughter"/>
                <a:cs typeface="Architects Daughter"/>
                <a:sym typeface="Architects Daughter"/>
              </a:rPr>
              <a:t>Clinton Middle School</a:t>
            </a:r>
          </a:p>
          <a:p>
            <a:pPr lvl="0" rtl="0" algn="ctr">
              <a:spcBef>
                <a:spcPts val="0"/>
              </a:spcBef>
              <a:buClr>
                <a:schemeClr val="dk1"/>
              </a:buClr>
              <a:buSzPct val="30555"/>
              <a:buFont typeface="Arial"/>
              <a:buNone/>
            </a:pPr>
            <a:r>
              <a:rPr lang="en" sz="3600">
                <a:solidFill>
                  <a:schemeClr val="dk1"/>
                </a:solidFill>
                <a:latin typeface="Architects Daughter"/>
                <a:ea typeface="Architects Daughter"/>
                <a:cs typeface="Architects Daughter"/>
                <a:sym typeface="Architects Daughter"/>
              </a:rPr>
              <a:t>Clinton, Oklahoma</a:t>
            </a:r>
          </a:p>
          <a:p>
            <a:pPr lvl="0" rtl="0" algn="ctr">
              <a:spcBef>
                <a:spcPts val="0"/>
              </a:spcBef>
              <a:buClr>
                <a:schemeClr val="dk1"/>
              </a:buClr>
              <a:buSzPct val="30555"/>
              <a:buFont typeface="Arial"/>
              <a:buNone/>
            </a:pPr>
            <a:r>
              <a:rPr lang="en" sz="3600" u="sng">
                <a:solidFill>
                  <a:schemeClr val="hlink"/>
                </a:solidFill>
                <a:latin typeface="Architects Daughter"/>
                <a:ea typeface="Architects Daughter"/>
                <a:cs typeface="Architects Daughter"/>
                <a:sym typeface="Architects Daughter"/>
                <a:hlinkClick r:id="rId4"/>
              </a:rPr>
              <a:t>krista.steiner@clintonokschools.org</a:t>
            </a:r>
          </a:p>
          <a:p>
            <a:pPr lvl="0" rtl="0" algn="ctr">
              <a:spcBef>
                <a:spcPts val="0"/>
              </a:spcBef>
              <a:buClr>
                <a:schemeClr val="dk1"/>
              </a:buClr>
              <a:buSzPct val="30555"/>
              <a:buFont typeface="Arial"/>
              <a:buNone/>
            </a:pPr>
            <a:r>
              <a:rPr lang="en" sz="3600">
                <a:solidFill>
                  <a:srgbClr val="FF0000"/>
                </a:solidFill>
                <a:latin typeface="Architects Daughter"/>
                <a:ea typeface="Architects Daughter"/>
                <a:cs typeface="Architects Daughter"/>
                <a:sym typeface="Architects Daughter"/>
              </a:rPr>
              <a:t>@ProfeSteiner</a:t>
            </a:r>
          </a:p>
        </p:txBody>
      </p:sp>
      <p:sp>
        <p:nvSpPr>
          <p:cNvPr id="395" name="Shape 395"/>
          <p:cNvSpPr txBox="1"/>
          <p:nvPr/>
        </p:nvSpPr>
        <p:spPr>
          <a:xfrm>
            <a:off x="416100" y="1279125"/>
            <a:ext cx="8291100" cy="1032600"/>
          </a:xfrm>
          <a:prstGeom prst="rect">
            <a:avLst/>
          </a:prstGeom>
          <a:noFill/>
          <a:ln>
            <a:noFill/>
          </a:ln>
        </p:spPr>
        <p:txBody>
          <a:bodyPr anchorCtr="0" anchor="t" bIns="91425" lIns="91425" rIns="91425" tIns="91425">
            <a:noAutofit/>
          </a:bodyPr>
          <a:lstStyle/>
          <a:p>
            <a:pPr lvl="0" algn="ctr">
              <a:spcBef>
                <a:spcPts val="0"/>
              </a:spcBef>
              <a:buNone/>
            </a:pPr>
            <a:r>
              <a:rPr b="1" lang="en" sz="3600" u="sng">
                <a:solidFill>
                  <a:schemeClr val="hlink"/>
                </a:solidFill>
                <a:hlinkClick r:id="rId5"/>
              </a:rPr>
              <a:t>http://bit.ly/AATSP17-Tech</a:t>
            </a:r>
          </a:p>
        </p:txBody>
      </p:sp>
      <p:sp>
        <p:nvSpPr>
          <p:cNvPr id="396" name="Shape 396"/>
          <p:cNvSpPr/>
          <p:nvPr/>
        </p:nvSpPr>
        <p:spPr>
          <a:xfrm>
            <a:off x="1679825" y="1895574"/>
            <a:ext cx="5933304" cy="2178360"/>
          </a:xfrm>
          <a:prstGeom prst="irregularSeal1">
            <a:avLst/>
          </a:prstGeom>
          <a:noFill/>
          <a:ln cap="flat" cmpd="sng" w="38100">
            <a:solidFill>
              <a:srgbClr val="FF99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Shape 123"/>
          <p:cNvSpPr txBox="1"/>
          <p:nvPr>
            <p:ph type="ctrTitle"/>
          </p:nvPr>
        </p:nvSpPr>
        <p:spPr>
          <a:xfrm>
            <a:off x="497150" y="5774475"/>
            <a:ext cx="8056200" cy="1083600"/>
          </a:xfrm>
          <a:prstGeom prst="rect">
            <a:avLst/>
          </a:prstGeom>
        </p:spPr>
        <p:txBody>
          <a:bodyPr anchorCtr="0" anchor="ctr" bIns="91425" lIns="91425" rIns="91425" tIns="91425">
            <a:noAutofit/>
          </a:bodyPr>
          <a:lstStyle/>
          <a:p>
            <a:pPr lvl="0">
              <a:spcBef>
                <a:spcPts val="0"/>
              </a:spcBef>
              <a:buNone/>
            </a:pPr>
            <a:r>
              <a:rPr lang="en" u="sng">
                <a:solidFill>
                  <a:schemeClr val="hlink"/>
                </a:solidFill>
                <a:hlinkClick r:id="rId3"/>
              </a:rPr>
              <a:t>Google Doc with ideas</a:t>
            </a:r>
          </a:p>
          <a:p>
            <a:pPr lvl="0">
              <a:spcBef>
                <a:spcPts val="0"/>
              </a:spcBef>
              <a:buNone/>
            </a:pPr>
            <a:r>
              <a:rPr lang="en" sz="1200" u="sng">
                <a:solidFill>
                  <a:schemeClr val="hlink"/>
                </a:solidFill>
                <a:hlinkClick r:id="rId4"/>
              </a:rPr>
              <a:t>Please Click to add your ideas</a:t>
            </a:r>
          </a:p>
        </p:txBody>
      </p:sp>
      <p:pic>
        <p:nvPicPr>
          <p:cNvPr descr="File_000.jpeg" id="124" name="Shape 124"/>
          <p:cNvPicPr preferRelativeResize="0"/>
          <p:nvPr/>
        </p:nvPicPr>
        <p:blipFill>
          <a:blip r:embed="rId5">
            <a:alphaModFix/>
          </a:blip>
          <a:stretch>
            <a:fillRect/>
          </a:stretch>
        </p:blipFill>
        <p:spPr>
          <a:xfrm>
            <a:off x="1862925" y="556000"/>
            <a:ext cx="5418127" cy="5418127"/>
          </a:xfrm>
          <a:prstGeom prst="rect">
            <a:avLst/>
          </a:prstGeom>
          <a:noFill/>
          <a:ln>
            <a:noFill/>
          </a:ln>
        </p:spPr>
      </p:pic>
      <p:sp>
        <p:nvSpPr>
          <p:cNvPr id="125" name="Shape 125"/>
          <p:cNvSpPr txBox="1"/>
          <p:nvPr/>
        </p:nvSpPr>
        <p:spPr>
          <a:xfrm>
            <a:off x="4168350" y="0"/>
            <a:ext cx="4920300" cy="446100"/>
          </a:xfrm>
          <a:prstGeom prst="rect">
            <a:avLst/>
          </a:prstGeom>
          <a:noFill/>
          <a:ln>
            <a:noFill/>
          </a:ln>
        </p:spPr>
        <p:txBody>
          <a:bodyPr anchorCtr="0" anchor="t" bIns="91425" lIns="91425" rIns="91425" tIns="91425">
            <a:noAutofit/>
          </a:bodyPr>
          <a:lstStyle/>
          <a:p>
            <a:pPr lvl="0" rtl="0" algn="ctr">
              <a:spcBef>
                <a:spcPts val="0"/>
              </a:spcBef>
              <a:buNone/>
            </a:pPr>
            <a:r>
              <a:rPr b="1" lang="en" sz="3600" u="sng">
                <a:solidFill>
                  <a:schemeClr val="hlink"/>
                </a:solidFill>
                <a:hlinkClick r:id="rId6"/>
              </a:rPr>
              <a:t>bit.ly/AATSP17-Tech</a:t>
            </a:r>
          </a:p>
          <a:p>
            <a:pPr lvl="0">
              <a:spcBef>
                <a:spcPts val="0"/>
              </a:spcBef>
              <a:buNone/>
            </a:pPr>
            <a:r>
              <a:t/>
            </a:r>
            <a:endParaRPr/>
          </a:p>
        </p:txBody>
      </p:sp>
      <p:pic>
        <p:nvPicPr>
          <p:cNvPr descr="QR doc WL classroom.png" id="126" name="Shape 126"/>
          <p:cNvPicPr preferRelativeResize="0"/>
          <p:nvPr/>
        </p:nvPicPr>
        <p:blipFill>
          <a:blip r:embed="rId7">
            <a:alphaModFix/>
          </a:blip>
          <a:stretch>
            <a:fillRect/>
          </a:stretch>
        </p:blipFill>
        <p:spPr>
          <a:xfrm>
            <a:off x="276725" y="4631475"/>
            <a:ext cx="1143000" cy="1143000"/>
          </a:xfrm>
          <a:prstGeom prst="rect">
            <a:avLst/>
          </a:prstGeom>
          <a:noFill/>
          <a:ln>
            <a:noFill/>
          </a:ln>
        </p:spPr>
      </p:pic>
      <p:sp>
        <p:nvSpPr>
          <p:cNvPr id="127" name="Shape 127"/>
          <p:cNvSpPr txBox="1"/>
          <p:nvPr/>
        </p:nvSpPr>
        <p:spPr>
          <a:xfrm>
            <a:off x="93250" y="51800"/>
            <a:ext cx="4133400" cy="394200"/>
          </a:xfrm>
          <a:prstGeom prst="rect">
            <a:avLst/>
          </a:prstGeom>
          <a:noFill/>
          <a:ln>
            <a:noFill/>
          </a:ln>
        </p:spPr>
        <p:txBody>
          <a:bodyPr anchorCtr="0" anchor="t" bIns="91425" lIns="91425" rIns="91425" tIns="91425">
            <a:noAutofit/>
          </a:bodyPr>
          <a:lstStyle/>
          <a:p>
            <a:pPr lvl="0">
              <a:spcBef>
                <a:spcPts val="0"/>
              </a:spcBef>
              <a:buNone/>
            </a:pPr>
            <a:r>
              <a:rPr lang="en" sz="3000"/>
              <a:t>https://goo.gl/uFBFgu</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31" name="Shape 131"/>
        <p:cNvGrpSpPr/>
        <p:nvPr/>
      </p:nvGrpSpPr>
      <p:grpSpPr>
        <a:xfrm>
          <a:off x="0" y="0"/>
          <a:ext cx="0" cy="0"/>
          <a:chOff x="0" y="0"/>
          <a:chExt cx="0" cy="0"/>
        </a:xfrm>
      </p:grpSpPr>
      <p:sp>
        <p:nvSpPr>
          <p:cNvPr id="132" name="Shape 132"/>
          <p:cNvSpPr txBox="1"/>
          <p:nvPr>
            <p:ph idx="4294967295" type="ctrTitle"/>
          </p:nvPr>
        </p:nvSpPr>
        <p:spPr>
          <a:xfrm>
            <a:off x="0" y="3161500"/>
            <a:ext cx="9144000" cy="1410600"/>
          </a:xfrm>
          <a:prstGeom prst="rect">
            <a:avLst/>
          </a:prstGeom>
        </p:spPr>
        <p:txBody>
          <a:bodyPr anchorCtr="0" anchor="ctr" bIns="91425" lIns="91425" rIns="91425" tIns="91425">
            <a:noAutofit/>
          </a:bodyPr>
          <a:lstStyle/>
          <a:p>
            <a:pPr lvl="0" rtl="0">
              <a:spcBef>
                <a:spcPts val="0"/>
              </a:spcBef>
              <a:buClr>
                <a:schemeClr val="dk1"/>
              </a:buClr>
              <a:buSzPct val="25000"/>
              <a:buFont typeface="Arial"/>
              <a:buNone/>
            </a:pPr>
            <a:r>
              <a:rPr lang="en" sz="4400">
                <a:solidFill>
                  <a:schemeClr val="lt1"/>
                </a:solidFill>
              </a:rPr>
              <a:t>Define your Learning Objectives</a:t>
            </a:r>
          </a:p>
        </p:txBody>
      </p:sp>
      <p:sp>
        <p:nvSpPr>
          <p:cNvPr id="133" name="Shape 133"/>
          <p:cNvSpPr txBox="1"/>
          <p:nvPr>
            <p:ph idx="4294967295" type="subTitle"/>
          </p:nvPr>
        </p:nvSpPr>
        <p:spPr>
          <a:xfrm>
            <a:off x="523975" y="5271850"/>
            <a:ext cx="8244900" cy="1046400"/>
          </a:xfrm>
          <a:prstGeom prst="rect">
            <a:avLst/>
          </a:prstGeom>
        </p:spPr>
        <p:txBody>
          <a:bodyPr anchorCtr="0" anchor="t" bIns="91425" lIns="91425" rIns="91425" tIns="91425">
            <a:noAutofit/>
          </a:bodyPr>
          <a:lstStyle/>
          <a:p>
            <a:pPr lvl="0" rtl="0" algn="ctr">
              <a:spcBef>
                <a:spcPts val="0"/>
              </a:spcBef>
              <a:buClr>
                <a:schemeClr val="dk1"/>
              </a:buClr>
              <a:buSzPct val="45833"/>
              <a:buFont typeface="Arial"/>
              <a:buNone/>
            </a:pPr>
            <a:r>
              <a:rPr lang="en" sz="2400">
                <a:latin typeface="Architects Daughter"/>
                <a:ea typeface="Architects Daughter"/>
                <a:cs typeface="Architects Daughter"/>
                <a:sym typeface="Architects Daughter"/>
              </a:rPr>
              <a:t>The simple question of </a:t>
            </a:r>
            <a:r>
              <a:rPr b="1" i="1" lang="en" u="sng">
                <a:latin typeface="Architects Daughter"/>
                <a:ea typeface="Architects Daughter"/>
                <a:cs typeface="Architects Daughter"/>
                <a:sym typeface="Architects Daughter"/>
              </a:rPr>
              <a:t>WHY</a:t>
            </a:r>
            <a:r>
              <a:rPr lang="en" sz="2400">
                <a:latin typeface="Architects Daughter"/>
                <a:ea typeface="Architects Daughter"/>
                <a:cs typeface="Architects Daughter"/>
                <a:sym typeface="Architects Daughter"/>
              </a:rPr>
              <a:t> must still be answered</a:t>
            </a:r>
          </a:p>
        </p:txBody>
      </p:sp>
      <p:sp>
        <p:nvSpPr>
          <p:cNvPr id="134" name="Shape 134"/>
          <p:cNvSpPr/>
          <p:nvPr/>
        </p:nvSpPr>
        <p:spPr>
          <a:xfrm>
            <a:off x="4068207" y="2217806"/>
            <a:ext cx="1007582" cy="1209184"/>
          </a:xfrm>
          <a:custGeom>
            <a:pathLst>
              <a:path extrusionOk="0" h="18981" w="15817">
                <a:moveTo>
                  <a:pt x="11364" y="1"/>
                </a:moveTo>
                <a:lnTo>
                  <a:pt x="11242" y="25"/>
                </a:lnTo>
                <a:lnTo>
                  <a:pt x="11169" y="74"/>
                </a:lnTo>
                <a:lnTo>
                  <a:pt x="11096" y="171"/>
                </a:lnTo>
                <a:lnTo>
                  <a:pt x="10780" y="731"/>
                </a:lnTo>
                <a:lnTo>
                  <a:pt x="10634" y="999"/>
                </a:lnTo>
                <a:lnTo>
                  <a:pt x="10537" y="1315"/>
                </a:lnTo>
                <a:lnTo>
                  <a:pt x="10512" y="1388"/>
                </a:lnTo>
                <a:lnTo>
                  <a:pt x="10537" y="1461"/>
                </a:lnTo>
                <a:lnTo>
                  <a:pt x="10585" y="1534"/>
                </a:lnTo>
                <a:lnTo>
                  <a:pt x="10634" y="1583"/>
                </a:lnTo>
                <a:lnTo>
                  <a:pt x="10707" y="1607"/>
                </a:lnTo>
                <a:lnTo>
                  <a:pt x="10804" y="1631"/>
                </a:lnTo>
                <a:lnTo>
                  <a:pt x="10877" y="1607"/>
                </a:lnTo>
                <a:lnTo>
                  <a:pt x="10950" y="1558"/>
                </a:lnTo>
                <a:lnTo>
                  <a:pt x="11145" y="1315"/>
                </a:lnTo>
                <a:lnTo>
                  <a:pt x="11291" y="1047"/>
                </a:lnTo>
                <a:lnTo>
                  <a:pt x="11510" y="731"/>
                </a:lnTo>
                <a:lnTo>
                  <a:pt x="11583" y="682"/>
                </a:lnTo>
                <a:lnTo>
                  <a:pt x="11656" y="609"/>
                </a:lnTo>
                <a:lnTo>
                  <a:pt x="11705" y="463"/>
                </a:lnTo>
                <a:lnTo>
                  <a:pt x="11729" y="342"/>
                </a:lnTo>
                <a:lnTo>
                  <a:pt x="11705" y="220"/>
                </a:lnTo>
                <a:lnTo>
                  <a:pt x="11656" y="123"/>
                </a:lnTo>
                <a:lnTo>
                  <a:pt x="11583" y="50"/>
                </a:lnTo>
                <a:lnTo>
                  <a:pt x="11486" y="25"/>
                </a:lnTo>
                <a:lnTo>
                  <a:pt x="11461" y="1"/>
                </a:lnTo>
                <a:close/>
                <a:moveTo>
                  <a:pt x="3821" y="171"/>
                </a:moveTo>
                <a:lnTo>
                  <a:pt x="3748" y="196"/>
                </a:lnTo>
                <a:lnTo>
                  <a:pt x="3699" y="244"/>
                </a:lnTo>
                <a:lnTo>
                  <a:pt x="3651" y="317"/>
                </a:lnTo>
                <a:lnTo>
                  <a:pt x="3651" y="390"/>
                </a:lnTo>
                <a:lnTo>
                  <a:pt x="3651" y="463"/>
                </a:lnTo>
                <a:lnTo>
                  <a:pt x="3699" y="634"/>
                </a:lnTo>
                <a:lnTo>
                  <a:pt x="3772" y="804"/>
                </a:lnTo>
                <a:lnTo>
                  <a:pt x="3943" y="1120"/>
                </a:lnTo>
                <a:lnTo>
                  <a:pt x="4113" y="1461"/>
                </a:lnTo>
                <a:lnTo>
                  <a:pt x="4259" y="1802"/>
                </a:lnTo>
                <a:lnTo>
                  <a:pt x="4332" y="1923"/>
                </a:lnTo>
                <a:lnTo>
                  <a:pt x="4429" y="1996"/>
                </a:lnTo>
                <a:lnTo>
                  <a:pt x="4527" y="2021"/>
                </a:lnTo>
                <a:lnTo>
                  <a:pt x="4624" y="1996"/>
                </a:lnTo>
                <a:lnTo>
                  <a:pt x="4721" y="1972"/>
                </a:lnTo>
                <a:lnTo>
                  <a:pt x="4794" y="1899"/>
                </a:lnTo>
                <a:lnTo>
                  <a:pt x="4843" y="1777"/>
                </a:lnTo>
                <a:lnTo>
                  <a:pt x="4843" y="1656"/>
                </a:lnTo>
                <a:lnTo>
                  <a:pt x="4794" y="1461"/>
                </a:lnTo>
                <a:lnTo>
                  <a:pt x="4697" y="1266"/>
                </a:lnTo>
                <a:lnTo>
                  <a:pt x="4502" y="901"/>
                </a:lnTo>
                <a:lnTo>
                  <a:pt x="4283" y="536"/>
                </a:lnTo>
                <a:lnTo>
                  <a:pt x="4162" y="390"/>
                </a:lnTo>
                <a:lnTo>
                  <a:pt x="4040" y="244"/>
                </a:lnTo>
                <a:lnTo>
                  <a:pt x="3967" y="196"/>
                </a:lnTo>
                <a:lnTo>
                  <a:pt x="3894" y="171"/>
                </a:lnTo>
                <a:close/>
                <a:moveTo>
                  <a:pt x="15452" y="4405"/>
                </a:moveTo>
                <a:lnTo>
                  <a:pt x="15379" y="4429"/>
                </a:lnTo>
                <a:lnTo>
                  <a:pt x="15306" y="4454"/>
                </a:lnTo>
                <a:lnTo>
                  <a:pt x="15135" y="4551"/>
                </a:lnTo>
                <a:lnTo>
                  <a:pt x="14941" y="4600"/>
                </a:lnTo>
                <a:lnTo>
                  <a:pt x="14551" y="4697"/>
                </a:lnTo>
                <a:lnTo>
                  <a:pt x="14357" y="4746"/>
                </a:lnTo>
                <a:lnTo>
                  <a:pt x="14162" y="4819"/>
                </a:lnTo>
                <a:lnTo>
                  <a:pt x="14016" y="4916"/>
                </a:lnTo>
                <a:lnTo>
                  <a:pt x="13870" y="5062"/>
                </a:lnTo>
                <a:lnTo>
                  <a:pt x="13822" y="5135"/>
                </a:lnTo>
                <a:lnTo>
                  <a:pt x="13822" y="5232"/>
                </a:lnTo>
                <a:lnTo>
                  <a:pt x="13846" y="5330"/>
                </a:lnTo>
                <a:lnTo>
                  <a:pt x="13895" y="5354"/>
                </a:lnTo>
                <a:lnTo>
                  <a:pt x="13943" y="5354"/>
                </a:lnTo>
                <a:lnTo>
                  <a:pt x="14138" y="5378"/>
                </a:lnTo>
                <a:lnTo>
                  <a:pt x="14357" y="5378"/>
                </a:lnTo>
                <a:lnTo>
                  <a:pt x="14600" y="5354"/>
                </a:lnTo>
                <a:lnTo>
                  <a:pt x="14819" y="5330"/>
                </a:lnTo>
                <a:lnTo>
                  <a:pt x="15038" y="5257"/>
                </a:lnTo>
                <a:lnTo>
                  <a:pt x="15257" y="5208"/>
                </a:lnTo>
                <a:lnTo>
                  <a:pt x="15452" y="5111"/>
                </a:lnTo>
                <a:lnTo>
                  <a:pt x="15646" y="5038"/>
                </a:lnTo>
                <a:lnTo>
                  <a:pt x="15719" y="4989"/>
                </a:lnTo>
                <a:lnTo>
                  <a:pt x="15768" y="4940"/>
                </a:lnTo>
                <a:lnTo>
                  <a:pt x="15817" y="4819"/>
                </a:lnTo>
                <a:lnTo>
                  <a:pt x="15792" y="4697"/>
                </a:lnTo>
                <a:lnTo>
                  <a:pt x="15768" y="4575"/>
                </a:lnTo>
                <a:lnTo>
                  <a:pt x="15671" y="4478"/>
                </a:lnTo>
                <a:lnTo>
                  <a:pt x="15573" y="4429"/>
                </a:lnTo>
                <a:lnTo>
                  <a:pt x="15452" y="4405"/>
                </a:lnTo>
                <a:close/>
                <a:moveTo>
                  <a:pt x="317" y="4697"/>
                </a:moveTo>
                <a:lnTo>
                  <a:pt x="220" y="4721"/>
                </a:lnTo>
                <a:lnTo>
                  <a:pt x="122" y="4746"/>
                </a:lnTo>
                <a:lnTo>
                  <a:pt x="25" y="4794"/>
                </a:lnTo>
                <a:lnTo>
                  <a:pt x="1" y="4867"/>
                </a:lnTo>
                <a:lnTo>
                  <a:pt x="1" y="4965"/>
                </a:lnTo>
                <a:lnTo>
                  <a:pt x="49" y="5038"/>
                </a:lnTo>
                <a:lnTo>
                  <a:pt x="195" y="5184"/>
                </a:lnTo>
                <a:lnTo>
                  <a:pt x="390" y="5305"/>
                </a:lnTo>
                <a:lnTo>
                  <a:pt x="779" y="5524"/>
                </a:lnTo>
                <a:lnTo>
                  <a:pt x="1169" y="5743"/>
                </a:lnTo>
                <a:lnTo>
                  <a:pt x="1388" y="5841"/>
                </a:lnTo>
                <a:lnTo>
                  <a:pt x="1582" y="5938"/>
                </a:lnTo>
                <a:lnTo>
                  <a:pt x="1655" y="5962"/>
                </a:lnTo>
                <a:lnTo>
                  <a:pt x="1801" y="5962"/>
                </a:lnTo>
                <a:lnTo>
                  <a:pt x="1850" y="5938"/>
                </a:lnTo>
                <a:lnTo>
                  <a:pt x="1923" y="5841"/>
                </a:lnTo>
                <a:lnTo>
                  <a:pt x="1972" y="5743"/>
                </a:lnTo>
                <a:lnTo>
                  <a:pt x="1996" y="5622"/>
                </a:lnTo>
                <a:lnTo>
                  <a:pt x="1972" y="5476"/>
                </a:lnTo>
                <a:lnTo>
                  <a:pt x="1899" y="5378"/>
                </a:lnTo>
                <a:lnTo>
                  <a:pt x="1826" y="5330"/>
                </a:lnTo>
                <a:lnTo>
                  <a:pt x="1777" y="5305"/>
                </a:lnTo>
                <a:lnTo>
                  <a:pt x="1582" y="5208"/>
                </a:lnTo>
                <a:lnTo>
                  <a:pt x="1388" y="5111"/>
                </a:lnTo>
                <a:lnTo>
                  <a:pt x="974" y="4892"/>
                </a:lnTo>
                <a:lnTo>
                  <a:pt x="755" y="4794"/>
                </a:lnTo>
                <a:lnTo>
                  <a:pt x="536" y="4721"/>
                </a:lnTo>
                <a:lnTo>
                  <a:pt x="317" y="4697"/>
                </a:lnTo>
                <a:close/>
                <a:moveTo>
                  <a:pt x="8809" y="6936"/>
                </a:moveTo>
                <a:lnTo>
                  <a:pt x="8736" y="6984"/>
                </a:lnTo>
                <a:lnTo>
                  <a:pt x="8663" y="7057"/>
                </a:lnTo>
                <a:lnTo>
                  <a:pt x="8566" y="7252"/>
                </a:lnTo>
                <a:lnTo>
                  <a:pt x="8468" y="7495"/>
                </a:lnTo>
                <a:lnTo>
                  <a:pt x="8420" y="7739"/>
                </a:lnTo>
                <a:lnTo>
                  <a:pt x="8395" y="7958"/>
                </a:lnTo>
                <a:lnTo>
                  <a:pt x="8395" y="8128"/>
                </a:lnTo>
                <a:lnTo>
                  <a:pt x="8322" y="8177"/>
                </a:lnTo>
                <a:lnTo>
                  <a:pt x="8201" y="8225"/>
                </a:lnTo>
                <a:lnTo>
                  <a:pt x="8079" y="8250"/>
                </a:lnTo>
                <a:lnTo>
                  <a:pt x="7982" y="8225"/>
                </a:lnTo>
                <a:lnTo>
                  <a:pt x="7909" y="8201"/>
                </a:lnTo>
                <a:lnTo>
                  <a:pt x="7982" y="8079"/>
                </a:lnTo>
                <a:lnTo>
                  <a:pt x="8055" y="7933"/>
                </a:lnTo>
                <a:lnTo>
                  <a:pt x="8103" y="7812"/>
                </a:lnTo>
                <a:lnTo>
                  <a:pt x="8103" y="7666"/>
                </a:lnTo>
                <a:lnTo>
                  <a:pt x="8103" y="7520"/>
                </a:lnTo>
                <a:lnTo>
                  <a:pt x="8055" y="7398"/>
                </a:lnTo>
                <a:lnTo>
                  <a:pt x="7957" y="7252"/>
                </a:lnTo>
                <a:lnTo>
                  <a:pt x="7836" y="7130"/>
                </a:lnTo>
                <a:lnTo>
                  <a:pt x="7763" y="7082"/>
                </a:lnTo>
                <a:lnTo>
                  <a:pt x="7617" y="7082"/>
                </a:lnTo>
                <a:lnTo>
                  <a:pt x="7544" y="7130"/>
                </a:lnTo>
                <a:lnTo>
                  <a:pt x="7446" y="7252"/>
                </a:lnTo>
                <a:lnTo>
                  <a:pt x="7373" y="7374"/>
                </a:lnTo>
                <a:lnTo>
                  <a:pt x="7325" y="7495"/>
                </a:lnTo>
                <a:lnTo>
                  <a:pt x="7300" y="7641"/>
                </a:lnTo>
                <a:lnTo>
                  <a:pt x="7300" y="7787"/>
                </a:lnTo>
                <a:lnTo>
                  <a:pt x="7300" y="7909"/>
                </a:lnTo>
                <a:lnTo>
                  <a:pt x="7325" y="8055"/>
                </a:lnTo>
                <a:lnTo>
                  <a:pt x="7373" y="8177"/>
                </a:lnTo>
                <a:lnTo>
                  <a:pt x="7179" y="8298"/>
                </a:lnTo>
                <a:lnTo>
                  <a:pt x="7081" y="8323"/>
                </a:lnTo>
                <a:lnTo>
                  <a:pt x="6984" y="8347"/>
                </a:lnTo>
                <a:lnTo>
                  <a:pt x="6911" y="8371"/>
                </a:lnTo>
                <a:lnTo>
                  <a:pt x="6814" y="8347"/>
                </a:lnTo>
                <a:lnTo>
                  <a:pt x="6692" y="8298"/>
                </a:lnTo>
                <a:lnTo>
                  <a:pt x="6570" y="8201"/>
                </a:lnTo>
                <a:lnTo>
                  <a:pt x="6497" y="8055"/>
                </a:lnTo>
                <a:lnTo>
                  <a:pt x="6449" y="7909"/>
                </a:lnTo>
                <a:lnTo>
                  <a:pt x="6449" y="7739"/>
                </a:lnTo>
                <a:lnTo>
                  <a:pt x="6497" y="7544"/>
                </a:lnTo>
                <a:lnTo>
                  <a:pt x="6497" y="7520"/>
                </a:lnTo>
                <a:lnTo>
                  <a:pt x="6473" y="7520"/>
                </a:lnTo>
                <a:lnTo>
                  <a:pt x="6449" y="7495"/>
                </a:lnTo>
                <a:lnTo>
                  <a:pt x="6424" y="7520"/>
                </a:lnTo>
                <a:lnTo>
                  <a:pt x="6327" y="7617"/>
                </a:lnTo>
                <a:lnTo>
                  <a:pt x="6254" y="7739"/>
                </a:lnTo>
                <a:lnTo>
                  <a:pt x="6230" y="7836"/>
                </a:lnTo>
                <a:lnTo>
                  <a:pt x="6206" y="7958"/>
                </a:lnTo>
                <a:lnTo>
                  <a:pt x="6206" y="8055"/>
                </a:lnTo>
                <a:lnTo>
                  <a:pt x="6206" y="8177"/>
                </a:lnTo>
                <a:lnTo>
                  <a:pt x="6254" y="8274"/>
                </a:lnTo>
                <a:lnTo>
                  <a:pt x="6303" y="8371"/>
                </a:lnTo>
                <a:lnTo>
                  <a:pt x="6376" y="8469"/>
                </a:lnTo>
                <a:lnTo>
                  <a:pt x="6449" y="8542"/>
                </a:lnTo>
                <a:lnTo>
                  <a:pt x="6546" y="8615"/>
                </a:lnTo>
                <a:lnTo>
                  <a:pt x="6643" y="8663"/>
                </a:lnTo>
                <a:lnTo>
                  <a:pt x="6765" y="8712"/>
                </a:lnTo>
                <a:lnTo>
                  <a:pt x="6862" y="8736"/>
                </a:lnTo>
                <a:lnTo>
                  <a:pt x="7008" y="8736"/>
                </a:lnTo>
                <a:lnTo>
                  <a:pt x="7130" y="8712"/>
                </a:lnTo>
                <a:lnTo>
                  <a:pt x="7349" y="8615"/>
                </a:lnTo>
                <a:lnTo>
                  <a:pt x="7592" y="8493"/>
                </a:lnTo>
                <a:lnTo>
                  <a:pt x="7690" y="8566"/>
                </a:lnTo>
                <a:lnTo>
                  <a:pt x="7836" y="8639"/>
                </a:lnTo>
                <a:lnTo>
                  <a:pt x="7982" y="8663"/>
                </a:lnTo>
                <a:lnTo>
                  <a:pt x="8128" y="8688"/>
                </a:lnTo>
                <a:lnTo>
                  <a:pt x="8225" y="8688"/>
                </a:lnTo>
                <a:lnTo>
                  <a:pt x="8347" y="8663"/>
                </a:lnTo>
                <a:lnTo>
                  <a:pt x="8566" y="8566"/>
                </a:lnTo>
                <a:lnTo>
                  <a:pt x="8639" y="8663"/>
                </a:lnTo>
                <a:lnTo>
                  <a:pt x="8736" y="8736"/>
                </a:lnTo>
                <a:lnTo>
                  <a:pt x="8833" y="8809"/>
                </a:lnTo>
                <a:lnTo>
                  <a:pt x="8931" y="8858"/>
                </a:lnTo>
                <a:lnTo>
                  <a:pt x="9174" y="8907"/>
                </a:lnTo>
                <a:lnTo>
                  <a:pt x="9417" y="8931"/>
                </a:lnTo>
                <a:lnTo>
                  <a:pt x="9661" y="8882"/>
                </a:lnTo>
                <a:lnTo>
                  <a:pt x="9880" y="8809"/>
                </a:lnTo>
                <a:lnTo>
                  <a:pt x="9977" y="8736"/>
                </a:lnTo>
                <a:lnTo>
                  <a:pt x="10074" y="8663"/>
                </a:lnTo>
                <a:lnTo>
                  <a:pt x="10172" y="8566"/>
                </a:lnTo>
                <a:lnTo>
                  <a:pt x="10269" y="8469"/>
                </a:lnTo>
                <a:lnTo>
                  <a:pt x="10293" y="8396"/>
                </a:lnTo>
                <a:lnTo>
                  <a:pt x="10293" y="8347"/>
                </a:lnTo>
                <a:lnTo>
                  <a:pt x="10269" y="8298"/>
                </a:lnTo>
                <a:lnTo>
                  <a:pt x="10245" y="8250"/>
                </a:lnTo>
                <a:lnTo>
                  <a:pt x="10172" y="8225"/>
                </a:lnTo>
                <a:lnTo>
                  <a:pt x="10123" y="8201"/>
                </a:lnTo>
                <a:lnTo>
                  <a:pt x="10001" y="8201"/>
                </a:lnTo>
                <a:lnTo>
                  <a:pt x="9782" y="8323"/>
                </a:lnTo>
                <a:lnTo>
                  <a:pt x="9563" y="8420"/>
                </a:lnTo>
                <a:lnTo>
                  <a:pt x="9442" y="8444"/>
                </a:lnTo>
                <a:lnTo>
                  <a:pt x="9344" y="8469"/>
                </a:lnTo>
                <a:lnTo>
                  <a:pt x="9223" y="8469"/>
                </a:lnTo>
                <a:lnTo>
                  <a:pt x="9101" y="8420"/>
                </a:lnTo>
                <a:lnTo>
                  <a:pt x="9004" y="8347"/>
                </a:lnTo>
                <a:lnTo>
                  <a:pt x="8931" y="8274"/>
                </a:lnTo>
                <a:lnTo>
                  <a:pt x="9052" y="8128"/>
                </a:lnTo>
                <a:lnTo>
                  <a:pt x="9150" y="7982"/>
                </a:lnTo>
                <a:lnTo>
                  <a:pt x="9247" y="7836"/>
                </a:lnTo>
                <a:lnTo>
                  <a:pt x="9296" y="7666"/>
                </a:lnTo>
                <a:lnTo>
                  <a:pt x="9320" y="7495"/>
                </a:lnTo>
                <a:lnTo>
                  <a:pt x="9296" y="7349"/>
                </a:lnTo>
                <a:lnTo>
                  <a:pt x="9247" y="7203"/>
                </a:lnTo>
                <a:lnTo>
                  <a:pt x="9150" y="7057"/>
                </a:lnTo>
                <a:lnTo>
                  <a:pt x="9052" y="6984"/>
                </a:lnTo>
                <a:lnTo>
                  <a:pt x="8955" y="6936"/>
                </a:lnTo>
                <a:close/>
                <a:moveTo>
                  <a:pt x="1947" y="9710"/>
                </a:moveTo>
                <a:lnTo>
                  <a:pt x="1801" y="9758"/>
                </a:lnTo>
                <a:lnTo>
                  <a:pt x="1582" y="9856"/>
                </a:lnTo>
                <a:lnTo>
                  <a:pt x="1363" y="10002"/>
                </a:lnTo>
                <a:lnTo>
                  <a:pt x="925" y="10294"/>
                </a:lnTo>
                <a:lnTo>
                  <a:pt x="706" y="10415"/>
                </a:lnTo>
                <a:lnTo>
                  <a:pt x="585" y="10513"/>
                </a:lnTo>
                <a:lnTo>
                  <a:pt x="463" y="10610"/>
                </a:lnTo>
                <a:lnTo>
                  <a:pt x="366" y="10707"/>
                </a:lnTo>
                <a:lnTo>
                  <a:pt x="317" y="10829"/>
                </a:lnTo>
                <a:lnTo>
                  <a:pt x="317" y="10878"/>
                </a:lnTo>
                <a:lnTo>
                  <a:pt x="341" y="10926"/>
                </a:lnTo>
                <a:lnTo>
                  <a:pt x="366" y="10999"/>
                </a:lnTo>
                <a:lnTo>
                  <a:pt x="439" y="11048"/>
                </a:lnTo>
                <a:lnTo>
                  <a:pt x="536" y="11097"/>
                </a:lnTo>
                <a:lnTo>
                  <a:pt x="633" y="11097"/>
                </a:lnTo>
                <a:lnTo>
                  <a:pt x="755" y="11072"/>
                </a:lnTo>
                <a:lnTo>
                  <a:pt x="877" y="11048"/>
                </a:lnTo>
                <a:lnTo>
                  <a:pt x="1120" y="10926"/>
                </a:lnTo>
                <a:lnTo>
                  <a:pt x="1315" y="10829"/>
                </a:lnTo>
                <a:lnTo>
                  <a:pt x="1728" y="10610"/>
                </a:lnTo>
                <a:lnTo>
                  <a:pt x="1947" y="10488"/>
                </a:lnTo>
                <a:lnTo>
                  <a:pt x="2142" y="10342"/>
                </a:lnTo>
                <a:lnTo>
                  <a:pt x="2264" y="10245"/>
                </a:lnTo>
                <a:lnTo>
                  <a:pt x="2312" y="10123"/>
                </a:lnTo>
                <a:lnTo>
                  <a:pt x="2312" y="10002"/>
                </a:lnTo>
                <a:lnTo>
                  <a:pt x="2264" y="9880"/>
                </a:lnTo>
                <a:lnTo>
                  <a:pt x="2191" y="9783"/>
                </a:lnTo>
                <a:lnTo>
                  <a:pt x="2069" y="9734"/>
                </a:lnTo>
                <a:lnTo>
                  <a:pt x="1947" y="9710"/>
                </a:lnTo>
                <a:close/>
                <a:moveTo>
                  <a:pt x="14065" y="10026"/>
                </a:moveTo>
                <a:lnTo>
                  <a:pt x="13895" y="10050"/>
                </a:lnTo>
                <a:lnTo>
                  <a:pt x="13846" y="10075"/>
                </a:lnTo>
                <a:lnTo>
                  <a:pt x="13797" y="10123"/>
                </a:lnTo>
                <a:lnTo>
                  <a:pt x="13773" y="10172"/>
                </a:lnTo>
                <a:lnTo>
                  <a:pt x="13749" y="10221"/>
                </a:lnTo>
                <a:lnTo>
                  <a:pt x="13773" y="10318"/>
                </a:lnTo>
                <a:lnTo>
                  <a:pt x="13797" y="10367"/>
                </a:lnTo>
                <a:lnTo>
                  <a:pt x="13846" y="10415"/>
                </a:lnTo>
                <a:lnTo>
                  <a:pt x="14138" y="10586"/>
                </a:lnTo>
                <a:lnTo>
                  <a:pt x="14454" y="10756"/>
                </a:lnTo>
                <a:lnTo>
                  <a:pt x="14624" y="10878"/>
                </a:lnTo>
                <a:lnTo>
                  <a:pt x="14819" y="10975"/>
                </a:lnTo>
                <a:lnTo>
                  <a:pt x="15014" y="11048"/>
                </a:lnTo>
                <a:lnTo>
                  <a:pt x="15208" y="11097"/>
                </a:lnTo>
                <a:lnTo>
                  <a:pt x="15379" y="11097"/>
                </a:lnTo>
                <a:lnTo>
                  <a:pt x="15427" y="11072"/>
                </a:lnTo>
                <a:lnTo>
                  <a:pt x="15500" y="11024"/>
                </a:lnTo>
                <a:lnTo>
                  <a:pt x="15573" y="10951"/>
                </a:lnTo>
                <a:lnTo>
                  <a:pt x="15598" y="10829"/>
                </a:lnTo>
                <a:lnTo>
                  <a:pt x="15598" y="10707"/>
                </a:lnTo>
                <a:lnTo>
                  <a:pt x="15549" y="10586"/>
                </a:lnTo>
                <a:lnTo>
                  <a:pt x="15500" y="10537"/>
                </a:lnTo>
                <a:lnTo>
                  <a:pt x="15452" y="10513"/>
                </a:lnTo>
                <a:lnTo>
                  <a:pt x="15379" y="10464"/>
                </a:lnTo>
                <a:lnTo>
                  <a:pt x="15306" y="10464"/>
                </a:lnTo>
                <a:lnTo>
                  <a:pt x="15135" y="10415"/>
                </a:lnTo>
                <a:lnTo>
                  <a:pt x="14965" y="10367"/>
                </a:lnTo>
                <a:lnTo>
                  <a:pt x="14600" y="10196"/>
                </a:lnTo>
                <a:lnTo>
                  <a:pt x="14430" y="10099"/>
                </a:lnTo>
                <a:lnTo>
                  <a:pt x="14260" y="10050"/>
                </a:lnTo>
                <a:lnTo>
                  <a:pt x="14065" y="10026"/>
                </a:lnTo>
                <a:close/>
                <a:moveTo>
                  <a:pt x="8468" y="2605"/>
                </a:moveTo>
                <a:lnTo>
                  <a:pt x="8760" y="2629"/>
                </a:lnTo>
                <a:lnTo>
                  <a:pt x="9052" y="2678"/>
                </a:lnTo>
                <a:lnTo>
                  <a:pt x="9344" y="2726"/>
                </a:lnTo>
                <a:lnTo>
                  <a:pt x="9125" y="2799"/>
                </a:lnTo>
                <a:lnTo>
                  <a:pt x="9101" y="2824"/>
                </a:lnTo>
                <a:lnTo>
                  <a:pt x="9101" y="2848"/>
                </a:lnTo>
                <a:lnTo>
                  <a:pt x="9101" y="2872"/>
                </a:lnTo>
                <a:lnTo>
                  <a:pt x="9125" y="2897"/>
                </a:lnTo>
                <a:lnTo>
                  <a:pt x="9223" y="2945"/>
                </a:lnTo>
                <a:lnTo>
                  <a:pt x="9320" y="2970"/>
                </a:lnTo>
                <a:lnTo>
                  <a:pt x="9442" y="2945"/>
                </a:lnTo>
                <a:lnTo>
                  <a:pt x="9563" y="2921"/>
                </a:lnTo>
                <a:lnTo>
                  <a:pt x="9855" y="2872"/>
                </a:lnTo>
                <a:lnTo>
                  <a:pt x="10269" y="3043"/>
                </a:lnTo>
                <a:lnTo>
                  <a:pt x="10074" y="3067"/>
                </a:lnTo>
                <a:lnTo>
                  <a:pt x="9855" y="3116"/>
                </a:lnTo>
                <a:lnTo>
                  <a:pt x="9685" y="3189"/>
                </a:lnTo>
                <a:lnTo>
                  <a:pt x="9515" y="3262"/>
                </a:lnTo>
                <a:lnTo>
                  <a:pt x="9515" y="3286"/>
                </a:lnTo>
                <a:lnTo>
                  <a:pt x="9490" y="3310"/>
                </a:lnTo>
                <a:lnTo>
                  <a:pt x="9515" y="3335"/>
                </a:lnTo>
                <a:lnTo>
                  <a:pt x="9539" y="3359"/>
                </a:lnTo>
                <a:lnTo>
                  <a:pt x="9953" y="3335"/>
                </a:lnTo>
                <a:lnTo>
                  <a:pt x="10342" y="3310"/>
                </a:lnTo>
                <a:lnTo>
                  <a:pt x="10780" y="3310"/>
                </a:lnTo>
                <a:lnTo>
                  <a:pt x="11048" y="3505"/>
                </a:lnTo>
                <a:lnTo>
                  <a:pt x="10756" y="3578"/>
                </a:lnTo>
                <a:lnTo>
                  <a:pt x="10464" y="3675"/>
                </a:lnTo>
                <a:lnTo>
                  <a:pt x="10245" y="3797"/>
                </a:lnTo>
                <a:lnTo>
                  <a:pt x="10099" y="3918"/>
                </a:lnTo>
                <a:lnTo>
                  <a:pt x="10074" y="3943"/>
                </a:lnTo>
                <a:lnTo>
                  <a:pt x="10099" y="3943"/>
                </a:lnTo>
                <a:lnTo>
                  <a:pt x="10391" y="3918"/>
                </a:lnTo>
                <a:lnTo>
                  <a:pt x="10683" y="3870"/>
                </a:lnTo>
                <a:lnTo>
                  <a:pt x="10975" y="3821"/>
                </a:lnTo>
                <a:lnTo>
                  <a:pt x="11291" y="3773"/>
                </a:lnTo>
                <a:lnTo>
                  <a:pt x="11364" y="3773"/>
                </a:lnTo>
                <a:lnTo>
                  <a:pt x="11583" y="3967"/>
                </a:lnTo>
                <a:lnTo>
                  <a:pt x="11778" y="4186"/>
                </a:lnTo>
                <a:lnTo>
                  <a:pt x="11388" y="4210"/>
                </a:lnTo>
                <a:lnTo>
                  <a:pt x="10829" y="4259"/>
                </a:lnTo>
                <a:lnTo>
                  <a:pt x="10561" y="4283"/>
                </a:lnTo>
                <a:lnTo>
                  <a:pt x="10318" y="4381"/>
                </a:lnTo>
                <a:lnTo>
                  <a:pt x="10293" y="4405"/>
                </a:lnTo>
                <a:lnTo>
                  <a:pt x="10293" y="4429"/>
                </a:lnTo>
                <a:lnTo>
                  <a:pt x="10318" y="4454"/>
                </a:lnTo>
                <a:lnTo>
                  <a:pt x="10585" y="4527"/>
                </a:lnTo>
                <a:lnTo>
                  <a:pt x="11705" y="4527"/>
                </a:lnTo>
                <a:lnTo>
                  <a:pt x="11997" y="4502"/>
                </a:lnTo>
                <a:lnTo>
                  <a:pt x="12216" y="4867"/>
                </a:lnTo>
                <a:lnTo>
                  <a:pt x="11851" y="4867"/>
                </a:lnTo>
                <a:lnTo>
                  <a:pt x="11267" y="4892"/>
                </a:lnTo>
                <a:lnTo>
                  <a:pt x="10658" y="4940"/>
                </a:lnTo>
                <a:lnTo>
                  <a:pt x="10634" y="4940"/>
                </a:lnTo>
                <a:lnTo>
                  <a:pt x="10634" y="4965"/>
                </a:lnTo>
                <a:lnTo>
                  <a:pt x="10634" y="4989"/>
                </a:lnTo>
                <a:lnTo>
                  <a:pt x="10658" y="5013"/>
                </a:lnTo>
                <a:lnTo>
                  <a:pt x="10902" y="5086"/>
                </a:lnTo>
                <a:lnTo>
                  <a:pt x="11169" y="5111"/>
                </a:lnTo>
                <a:lnTo>
                  <a:pt x="12021" y="5111"/>
                </a:lnTo>
                <a:lnTo>
                  <a:pt x="12362" y="5135"/>
                </a:lnTo>
                <a:lnTo>
                  <a:pt x="12556" y="5622"/>
                </a:lnTo>
                <a:lnTo>
                  <a:pt x="11461" y="5622"/>
                </a:lnTo>
                <a:lnTo>
                  <a:pt x="11291" y="5646"/>
                </a:lnTo>
                <a:lnTo>
                  <a:pt x="11145" y="5695"/>
                </a:lnTo>
                <a:lnTo>
                  <a:pt x="10999" y="5768"/>
                </a:lnTo>
                <a:lnTo>
                  <a:pt x="10975" y="5792"/>
                </a:lnTo>
                <a:lnTo>
                  <a:pt x="10999" y="5841"/>
                </a:lnTo>
                <a:lnTo>
                  <a:pt x="11267" y="5889"/>
                </a:lnTo>
                <a:lnTo>
                  <a:pt x="11534" y="5889"/>
                </a:lnTo>
                <a:lnTo>
                  <a:pt x="12070" y="5914"/>
                </a:lnTo>
                <a:lnTo>
                  <a:pt x="12654" y="5938"/>
                </a:lnTo>
                <a:lnTo>
                  <a:pt x="12702" y="6060"/>
                </a:lnTo>
                <a:lnTo>
                  <a:pt x="12727" y="6181"/>
                </a:lnTo>
                <a:lnTo>
                  <a:pt x="12386" y="6181"/>
                </a:lnTo>
                <a:lnTo>
                  <a:pt x="11729" y="6254"/>
                </a:lnTo>
                <a:lnTo>
                  <a:pt x="11413" y="6279"/>
                </a:lnTo>
                <a:lnTo>
                  <a:pt x="11121" y="6352"/>
                </a:lnTo>
                <a:lnTo>
                  <a:pt x="11096" y="6352"/>
                </a:lnTo>
                <a:lnTo>
                  <a:pt x="11096" y="6376"/>
                </a:lnTo>
                <a:lnTo>
                  <a:pt x="11096" y="6400"/>
                </a:lnTo>
                <a:lnTo>
                  <a:pt x="11121" y="6425"/>
                </a:lnTo>
                <a:lnTo>
                  <a:pt x="11388" y="6473"/>
                </a:lnTo>
                <a:lnTo>
                  <a:pt x="11656" y="6498"/>
                </a:lnTo>
                <a:lnTo>
                  <a:pt x="12508" y="6498"/>
                </a:lnTo>
                <a:lnTo>
                  <a:pt x="12824" y="6522"/>
                </a:lnTo>
                <a:lnTo>
                  <a:pt x="12873" y="6838"/>
                </a:lnTo>
                <a:lnTo>
                  <a:pt x="12556" y="6838"/>
                </a:lnTo>
                <a:lnTo>
                  <a:pt x="12240" y="6863"/>
                </a:lnTo>
                <a:lnTo>
                  <a:pt x="11753" y="6887"/>
                </a:lnTo>
                <a:lnTo>
                  <a:pt x="11510" y="6911"/>
                </a:lnTo>
                <a:lnTo>
                  <a:pt x="11267" y="6936"/>
                </a:lnTo>
                <a:lnTo>
                  <a:pt x="11242" y="6936"/>
                </a:lnTo>
                <a:lnTo>
                  <a:pt x="11242" y="6960"/>
                </a:lnTo>
                <a:lnTo>
                  <a:pt x="11242" y="7009"/>
                </a:lnTo>
                <a:lnTo>
                  <a:pt x="11267" y="7009"/>
                </a:lnTo>
                <a:lnTo>
                  <a:pt x="11461" y="7082"/>
                </a:lnTo>
                <a:lnTo>
                  <a:pt x="11680" y="7130"/>
                </a:lnTo>
                <a:lnTo>
                  <a:pt x="12727" y="7130"/>
                </a:lnTo>
                <a:lnTo>
                  <a:pt x="12921" y="7106"/>
                </a:lnTo>
                <a:lnTo>
                  <a:pt x="12994" y="7593"/>
                </a:lnTo>
                <a:lnTo>
                  <a:pt x="12994" y="7593"/>
                </a:lnTo>
                <a:lnTo>
                  <a:pt x="12848" y="7568"/>
                </a:lnTo>
                <a:lnTo>
                  <a:pt x="12702" y="7568"/>
                </a:lnTo>
                <a:lnTo>
                  <a:pt x="12435" y="7593"/>
                </a:lnTo>
                <a:lnTo>
                  <a:pt x="11997" y="7593"/>
                </a:lnTo>
                <a:lnTo>
                  <a:pt x="11778" y="7617"/>
                </a:lnTo>
                <a:lnTo>
                  <a:pt x="11559" y="7690"/>
                </a:lnTo>
                <a:lnTo>
                  <a:pt x="11534" y="7690"/>
                </a:lnTo>
                <a:lnTo>
                  <a:pt x="11534" y="7739"/>
                </a:lnTo>
                <a:lnTo>
                  <a:pt x="11534" y="7763"/>
                </a:lnTo>
                <a:lnTo>
                  <a:pt x="11559" y="7787"/>
                </a:lnTo>
                <a:lnTo>
                  <a:pt x="11778" y="7836"/>
                </a:lnTo>
                <a:lnTo>
                  <a:pt x="11997" y="7860"/>
                </a:lnTo>
                <a:lnTo>
                  <a:pt x="12435" y="7860"/>
                </a:lnTo>
                <a:lnTo>
                  <a:pt x="12702" y="7885"/>
                </a:lnTo>
                <a:lnTo>
                  <a:pt x="12848" y="7885"/>
                </a:lnTo>
                <a:lnTo>
                  <a:pt x="12994" y="7860"/>
                </a:lnTo>
                <a:lnTo>
                  <a:pt x="12994" y="7909"/>
                </a:lnTo>
                <a:lnTo>
                  <a:pt x="12994" y="8250"/>
                </a:lnTo>
                <a:lnTo>
                  <a:pt x="12873" y="8201"/>
                </a:lnTo>
                <a:lnTo>
                  <a:pt x="12775" y="8201"/>
                </a:lnTo>
                <a:lnTo>
                  <a:pt x="12532" y="8177"/>
                </a:lnTo>
                <a:lnTo>
                  <a:pt x="12094" y="8177"/>
                </a:lnTo>
                <a:lnTo>
                  <a:pt x="11875" y="8201"/>
                </a:lnTo>
                <a:lnTo>
                  <a:pt x="11656" y="8250"/>
                </a:lnTo>
                <a:lnTo>
                  <a:pt x="11656" y="8274"/>
                </a:lnTo>
                <a:lnTo>
                  <a:pt x="11632" y="8298"/>
                </a:lnTo>
                <a:lnTo>
                  <a:pt x="11656" y="8298"/>
                </a:lnTo>
                <a:lnTo>
                  <a:pt x="11656" y="8323"/>
                </a:lnTo>
                <a:lnTo>
                  <a:pt x="12045" y="8396"/>
                </a:lnTo>
                <a:lnTo>
                  <a:pt x="12410" y="8444"/>
                </a:lnTo>
                <a:lnTo>
                  <a:pt x="12702" y="8469"/>
                </a:lnTo>
                <a:lnTo>
                  <a:pt x="12824" y="8493"/>
                </a:lnTo>
                <a:lnTo>
                  <a:pt x="12970" y="8469"/>
                </a:lnTo>
                <a:lnTo>
                  <a:pt x="12873" y="8858"/>
                </a:lnTo>
                <a:lnTo>
                  <a:pt x="12654" y="8809"/>
                </a:lnTo>
                <a:lnTo>
                  <a:pt x="12483" y="8785"/>
                </a:lnTo>
                <a:lnTo>
                  <a:pt x="12264" y="8736"/>
                </a:lnTo>
                <a:lnTo>
                  <a:pt x="11826" y="8736"/>
                </a:lnTo>
                <a:lnTo>
                  <a:pt x="11607" y="8809"/>
                </a:lnTo>
                <a:lnTo>
                  <a:pt x="11583" y="8834"/>
                </a:lnTo>
                <a:lnTo>
                  <a:pt x="11583" y="8858"/>
                </a:lnTo>
                <a:lnTo>
                  <a:pt x="11583" y="8882"/>
                </a:lnTo>
                <a:lnTo>
                  <a:pt x="11851" y="8882"/>
                </a:lnTo>
                <a:lnTo>
                  <a:pt x="12094" y="8931"/>
                </a:lnTo>
                <a:lnTo>
                  <a:pt x="12556" y="9053"/>
                </a:lnTo>
                <a:lnTo>
                  <a:pt x="12775" y="9126"/>
                </a:lnTo>
                <a:lnTo>
                  <a:pt x="12654" y="9345"/>
                </a:lnTo>
                <a:lnTo>
                  <a:pt x="12508" y="9296"/>
                </a:lnTo>
                <a:lnTo>
                  <a:pt x="12313" y="9272"/>
                </a:lnTo>
                <a:lnTo>
                  <a:pt x="12143" y="9223"/>
                </a:lnTo>
                <a:lnTo>
                  <a:pt x="11972" y="9199"/>
                </a:lnTo>
                <a:lnTo>
                  <a:pt x="11607" y="9199"/>
                </a:lnTo>
                <a:lnTo>
                  <a:pt x="11583" y="9223"/>
                </a:lnTo>
                <a:lnTo>
                  <a:pt x="11583" y="9247"/>
                </a:lnTo>
                <a:lnTo>
                  <a:pt x="11583" y="9272"/>
                </a:lnTo>
                <a:lnTo>
                  <a:pt x="11924" y="9418"/>
                </a:lnTo>
                <a:lnTo>
                  <a:pt x="12240" y="9564"/>
                </a:lnTo>
                <a:lnTo>
                  <a:pt x="12532" y="9637"/>
                </a:lnTo>
                <a:lnTo>
                  <a:pt x="12337" y="9929"/>
                </a:lnTo>
                <a:lnTo>
                  <a:pt x="12337" y="9977"/>
                </a:lnTo>
                <a:lnTo>
                  <a:pt x="12167" y="9904"/>
                </a:lnTo>
                <a:lnTo>
                  <a:pt x="11997" y="9880"/>
                </a:lnTo>
                <a:lnTo>
                  <a:pt x="11802" y="9831"/>
                </a:lnTo>
                <a:lnTo>
                  <a:pt x="11242" y="9831"/>
                </a:lnTo>
                <a:lnTo>
                  <a:pt x="11218" y="9856"/>
                </a:lnTo>
                <a:lnTo>
                  <a:pt x="11218" y="9880"/>
                </a:lnTo>
                <a:lnTo>
                  <a:pt x="11242" y="9880"/>
                </a:lnTo>
                <a:lnTo>
                  <a:pt x="11534" y="10002"/>
                </a:lnTo>
                <a:lnTo>
                  <a:pt x="11851" y="10123"/>
                </a:lnTo>
                <a:lnTo>
                  <a:pt x="12167" y="10245"/>
                </a:lnTo>
                <a:lnTo>
                  <a:pt x="11972" y="10513"/>
                </a:lnTo>
                <a:lnTo>
                  <a:pt x="11826" y="10488"/>
                </a:lnTo>
                <a:lnTo>
                  <a:pt x="11413" y="10391"/>
                </a:lnTo>
                <a:lnTo>
                  <a:pt x="11023" y="10342"/>
                </a:lnTo>
                <a:lnTo>
                  <a:pt x="10975" y="10342"/>
                </a:lnTo>
                <a:lnTo>
                  <a:pt x="10975" y="10367"/>
                </a:lnTo>
                <a:lnTo>
                  <a:pt x="10975" y="10391"/>
                </a:lnTo>
                <a:lnTo>
                  <a:pt x="10999" y="10440"/>
                </a:lnTo>
                <a:lnTo>
                  <a:pt x="11145" y="10537"/>
                </a:lnTo>
                <a:lnTo>
                  <a:pt x="11315" y="10610"/>
                </a:lnTo>
                <a:lnTo>
                  <a:pt x="11632" y="10732"/>
                </a:lnTo>
                <a:lnTo>
                  <a:pt x="11802" y="10780"/>
                </a:lnTo>
                <a:lnTo>
                  <a:pt x="11656" y="10999"/>
                </a:lnTo>
                <a:lnTo>
                  <a:pt x="11510" y="10951"/>
                </a:lnTo>
                <a:lnTo>
                  <a:pt x="11364" y="10926"/>
                </a:lnTo>
                <a:lnTo>
                  <a:pt x="11072" y="10853"/>
                </a:lnTo>
                <a:lnTo>
                  <a:pt x="10950" y="10853"/>
                </a:lnTo>
                <a:lnTo>
                  <a:pt x="10804" y="10902"/>
                </a:lnTo>
                <a:lnTo>
                  <a:pt x="10780" y="10926"/>
                </a:lnTo>
                <a:lnTo>
                  <a:pt x="10756" y="10951"/>
                </a:lnTo>
                <a:lnTo>
                  <a:pt x="10756" y="10999"/>
                </a:lnTo>
                <a:lnTo>
                  <a:pt x="10780" y="11048"/>
                </a:lnTo>
                <a:lnTo>
                  <a:pt x="10902" y="11121"/>
                </a:lnTo>
                <a:lnTo>
                  <a:pt x="11023" y="11170"/>
                </a:lnTo>
                <a:lnTo>
                  <a:pt x="11267" y="11243"/>
                </a:lnTo>
                <a:lnTo>
                  <a:pt x="11461" y="11291"/>
                </a:lnTo>
                <a:lnTo>
                  <a:pt x="11242" y="11583"/>
                </a:lnTo>
                <a:lnTo>
                  <a:pt x="11072" y="11535"/>
                </a:lnTo>
                <a:lnTo>
                  <a:pt x="10877" y="11535"/>
                </a:lnTo>
                <a:lnTo>
                  <a:pt x="10683" y="11583"/>
                </a:lnTo>
                <a:lnTo>
                  <a:pt x="10658" y="11608"/>
                </a:lnTo>
                <a:lnTo>
                  <a:pt x="10683" y="11632"/>
                </a:lnTo>
                <a:lnTo>
                  <a:pt x="10829" y="11681"/>
                </a:lnTo>
                <a:lnTo>
                  <a:pt x="10975" y="11729"/>
                </a:lnTo>
                <a:lnTo>
                  <a:pt x="11096" y="11778"/>
                </a:lnTo>
                <a:lnTo>
                  <a:pt x="10877" y="12143"/>
                </a:lnTo>
                <a:lnTo>
                  <a:pt x="10829" y="12118"/>
                </a:lnTo>
                <a:lnTo>
                  <a:pt x="10658" y="12045"/>
                </a:lnTo>
                <a:lnTo>
                  <a:pt x="10561" y="11997"/>
                </a:lnTo>
                <a:lnTo>
                  <a:pt x="10464" y="11972"/>
                </a:lnTo>
                <a:lnTo>
                  <a:pt x="10439" y="11997"/>
                </a:lnTo>
                <a:lnTo>
                  <a:pt x="10439" y="12045"/>
                </a:lnTo>
                <a:lnTo>
                  <a:pt x="10488" y="12118"/>
                </a:lnTo>
                <a:lnTo>
                  <a:pt x="10585" y="12191"/>
                </a:lnTo>
                <a:lnTo>
                  <a:pt x="10756" y="12313"/>
                </a:lnTo>
                <a:lnTo>
                  <a:pt x="10561" y="12654"/>
                </a:lnTo>
                <a:lnTo>
                  <a:pt x="10415" y="12629"/>
                </a:lnTo>
                <a:lnTo>
                  <a:pt x="10172" y="12629"/>
                </a:lnTo>
                <a:lnTo>
                  <a:pt x="10026" y="12654"/>
                </a:lnTo>
                <a:lnTo>
                  <a:pt x="10026" y="12678"/>
                </a:lnTo>
                <a:lnTo>
                  <a:pt x="10026" y="12702"/>
                </a:lnTo>
                <a:lnTo>
                  <a:pt x="10245" y="12800"/>
                </a:lnTo>
                <a:lnTo>
                  <a:pt x="10439" y="12897"/>
                </a:lnTo>
                <a:lnTo>
                  <a:pt x="10196" y="13384"/>
                </a:lnTo>
                <a:lnTo>
                  <a:pt x="9880" y="13384"/>
                </a:lnTo>
                <a:lnTo>
                  <a:pt x="9904" y="13432"/>
                </a:lnTo>
                <a:lnTo>
                  <a:pt x="10147" y="13505"/>
                </a:lnTo>
                <a:lnTo>
                  <a:pt x="10074" y="13700"/>
                </a:lnTo>
                <a:lnTo>
                  <a:pt x="10026" y="13895"/>
                </a:lnTo>
                <a:lnTo>
                  <a:pt x="9953" y="14284"/>
                </a:lnTo>
                <a:lnTo>
                  <a:pt x="9880" y="14673"/>
                </a:lnTo>
                <a:lnTo>
                  <a:pt x="9807" y="15087"/>
                </a:lnTo>
                <a:lnTo>
                  <a:pt x="9101" y="15111"/>
                </a:lnTo>
                <a:lnTo>
                  <a:pt x="9247" y="14673"/>
                </a:lnTo>
                <a:lnTo>
                  <a:pt x="9344" y="14235"/>
                </a:lnTo>
                <a:lnTo>
                  <a:pt x="9539" y="13359"/>
                </a:lnTo>
                <a:lnTo>
                  <a:pt x="9734" y="12459"/>
                </a:lnTo>
                <a:lnTo>
                  <a:pt x="9855" y="12021"/>
                </a:lnTo>
                <a:lnTo>
                  <a:pt x="9977" y="11583"/>
                </a:lnTo>
                <a:lnTo>
                  <a:pt x="10269" y="10659"/>
                </a:lnTo>
                <a:lnTo>
                  <a:pt x="10537" y="9734"/>
                </a:lnTo>
                <a:lnTo>
                  <a:pt x="10658" y="9320"/>
                </a:lnTo>
                <a:lnTo>
                  <a:pt x="10756" y="8858"/>
                </a:lnTo>
                <a:lnTo>
                  <a:pt x="10780" y="8639"/>
                </a:lnTo>
                <a:lnTo>
                  <a:pt x="10780" y="8396"/>
                </a:lnTo>
                <a:lnTo>
                  <a:pt x="10756" y="8177"/>
                </a:lnTo>
                <a:lnTo>
                  <a:pt x="10707" y="7958"/>
                </a:lnTo>
                <a:lnTo>
                  <a:pt x="10683" y="7933"/>
                </a:lnTo>
                <a:lnTo>
                  <a:pt x="10634" y="7933"/>
                </a:lnTo>
                <a:lnTo>
                  <a:pt x="10610" y="7958"/>
                </a:lnTo>
                <a:lnTo>
                  <a:pt x="10537" y="8177"/>
                </a:lnTo>
                <a:lnTo>
                  <a:pt x="10464" y="8420"/>
                </a:lnTo>
                <a:lnTo>
                  <a:pt x="10366" y="8882"/>
                </a:lnTo>
                <a:lnTo>
                  <a:pt x="10293" y="9369"/>
                </a:lnTo>
                <a:lnTo>
                  <a:pt x="10172" y="9831"/>
                </a:lnTo>
                <a:lnTo>
                  <a:pt x="9904" y="10756"/>
                </a:lnTo>
                <a:lnTo>
                  <a:pt x="9588" y="11656"/>
                </a:lnTo>
                <a:lnTo>
                  <a:pt x="9466" y="12094"/>
                </a:lnTo>
                <a:lnTo>
                  <a:pt x="9369" y="12532"/>
                </a:lnTo>
                <a:lnTo>
                  <a:pt x="9174" y="13384"/>
                </a:lnTo>
                <a:lnTo>
                  <a:pt x="8979" y="14260"/>
                </a:lnTo>
                <a:lnTo>
                  <a:pt x="8858" y="14698"/>
                </a:lnTo>
                <a:lnTo>
                  <a:pt x="8736" y="15111"/>
                </a:lnTo>
                <a:lnTo>
                  <a:pt x="8128" y="15136"/>
                </a:lnTo>
                <a:lnTo>
                  <a:pt x="7519" y="15087"/>
                </a:lnTo>
                <a:lnTo>
                  <a:pt x="7179" y="15063"/>
                </a:lnTo>
                <a:lnTo>
                  <a:pt x="7154" y="15038"/>
                </a:lnTo>
                <a:lnTo>
                  <a:pt x="7081" y="14698"/>
                </a:lnTo>
                <a:lnTo>
                  <a:pt x="7033" y="14357"/>
                </a:lnTo>
                <a:lnTo>
                  <a:pt x="6935" y="13651"/>
                </a:lnTo>
                <a:lnTo>
                  <a:pt x="6765" y="12605"/>
                </a:lnTo>
                <a:lnTo>
                  <a:pt x="6570" y="11583"/>
                </a:lnTo>
                <a:lnTo>
                  <a:pt x="6230" y="9880"/>
                </a:lnTo>
                <a:lnTo>
                  <a:pt x="6060" y="9028"/>
                </a:lnTo>
                <a:lnTo>
                  <a:pt x="5841" y="8177"/>
                </a:lnTo>
                <a:lnTo>
                  <a:pt x="5816" y="8152"/>
                </a:lnTo>
                <a:lnTo>
                  <a:pt x="5768" y="8128"/>
                </a:lnTo>
                <a:lnTo>
                  <a:pt x="5743" y="8128"/>
                </a:lnTo>
                <a:lnTo>
                  <a:pt x="5695" y="8152"/>
                </a:lnTo>
                <a:lnTo>
                  <a:pt x="5646" y="8298"/>
                </a:lnTo>
                <a:lnTo>
                  <a:pt x="5646" y="8420"/>
                </a:lnTo>
                <a:lnTo>
                  <a:pt x="5646" y="8542"/>
                </a:lnTo>
                <a:lnTo>
                  <a:pt x="5646" y="8663"/>
                </a:lnTo>
                <a:lnTo>
                  <a:pt x="5719" y="8931"/>
                </a:lnTo>
                <a:lnTo>
                  <a:pt x="5768" y="9199"/>
                </a:lnTo>
                <a:lnTo>
                  <a:pt x="5865" y="9734"/>
                </a:lnTo>
                <a:lnTo>
                  <a:pt x="5962" y="10245"/>
                </a:lnTo>
                <a:lnTo>
                  <a:pt x="6035" y="10780"/>
                </a:lnTo>
                <a:lnTo>
                  <a:pt x="6133" y="11316"/>
                </a:lnTo>
                <a:lnTo>
                  <a:pt x="6327" y="12337"/>
                </a:lnTo>
                <a:lnTo>
                  <a:pt x="6522" y="13384"/>
                </a:lnTo>
                <a:lnTo>
                  <a:pt x="6570" y="13773"/>
                </a:lnTo>
                <a:lnTo>
                  <a:pt x="6619" y="14211"/>
                </a:lnTo>
                <a:lnTo>
                  <a:pt x="6668" y="14625"/>
                </a:lnTo>
                <a:lnTo>
                  <a:pt x="6716" y="14819"/>
                </a:lnTo>
                <a:lnTo>
                  <a:pt x="6765" y="15014"/>
                </a:lnTo>
                <a:lnTo>
                  <a:pt x="6497" y="15038"/>
                </a:lnTo>
                <a:lnTo>
                  <a:pt x="6473" y="14625"/>
                </a:lnTo>
                <a:lnTo>
                  <a:pt x="6400" y="14235"/>
                </a:lnTo>
                <a:lnTo>
                  <a:pt x="6279" y="13846"/>
                </a:lnTo>
                <a:lnTo>
                  <a:pt x="6133" y="13481"/>
                </a:lnTo>
                <a:lnTo>
                  <a:pt x="5938" y="13116"/>
                </a:lnTo>
                <a:lnTo>
                  <a:pt x="5743" y="12775"/>
                </a:lnTo>
                <a:lnTo>
                  <a:pt x="5281" y="12070"/>
                </a:lnTo>
                <a:lnTo>
                  <a:pt x="4746" y="11267"/>
                </a:lnTo>
                <a:lnTo>
                  <a:pt x="4210" y="10415"/>
                </a:lnTo>
                <a:lnTo>
                  <a:pt x="3967" y="9977"/>
                </a:lnTo>
                <a:lnTo>
                  <a:pt x="3724" y="9539"/>
                </a:lnTo>
                <a:lnTo>
                  <a:pt x="3529" y="9077"/>
                </a:lnTo>
                <a:lnTo>
                  <a:pt x="3359" y="8615"/>
                </a:lnTo>
                <a:lnTo>
                  <a:pt x="3286" y="8396"/>
                </a:lnTo>
                <a:lnTo>
                  <a:pt x="3261" y="8152"/>
                </a:lnTo>
                <a:lnTo>
                  <a:pt x="3237" y="7909"/>
                </a:lnTo>
                <a:lnTo>
                  <a:pt x="3237" y="7666"/>
                </a:lnTo>
                <a:lnTo>
                  <a:pt x="3261" y="7155"/>
                </a:lnTo>
                <a:lnTo>
                  <a:pt x="3310" y="6668"/>
                </a:lnTo>
                <a:lnTo>
                  <a:pt x="3334" y="6376"/>
                </a:lnTo>
                <a:lnTo>
                  <a:pt x="3407" y="6108"/>
                </a:lnTo>
                <a:lnTo>
                  <a:pt x="3480" y="5841"/>
                </a:lnTo>
                <a:lnTo>
                  <a:pt x="3578" y="5597"/>
                </a:lnTo>
                <a:lnTo>
                  <a:pt x="3699" y="5354"/>
                </a:lnTo>
                <a:lnTo>
                  <a:pt x="3845" y="5111"/>
                </a:lnTo>
                <a:lnTo>
                  <a:pt x="4016" y="4892"/>
                </a:lnTo>
                <a:lnTo>
                  <a:pt x="4186" y="4673"/>
                </a:lnTo>
                <a:lnTo>
                  <a:pt x="4648" y="4162"/>
                </a:lnTo>
                <a:lnTo>
                  <a:pt x="5062" y="3748"/>
                </a:lnTo>
                <a:lnTo>
                  <a:pt x="5403" y="3432"/>
                </a:lnTo>
                <a:lnTo>
                  <a:pt x="5743" y="3189"/>
                </a:lnTo>
                <a:lnTo>
                  <a:pt x="6060" y="3018"/>
                </a:lnTo>
                <a:lnTo>
                  <a:pt x="6352" y="2872"/>
                </a:lnTo>
                <a:lnTo>
                  <a:pt x="6668" y="2775"/>
                </a:lnTo>
                <a:lnTo>
                  <a:pt x="6984" y="2702"/>
                </a:lnTo>
                <a:lnTo>
                  <a:pt x="7276" y="2653"/>
                </a:lnTo>
                <a:lnTo>
                  <a:pt x="7568" y="2629"/>
                </a:lnTo>
                <a:lnTo>
                  <a:pt x="7860" y="2605"/>
                </a:lnTo>
                <a:close/>
                <a:moveTo>
                  <a:pt x="6716" y="15525"/>
                </a:moveTo>
                <a:lnTo>
                  <a:pt x="6619" y="15720"/>
                </a:lnTo>
                <a:lnTo>
                  <a:pt x="6352" y="16158"/>
                </a:lnTo>
                <a:lnTo>
                  <a:pt x="6279" y="16109"/>
                </a:lnTo>
                <a:lnTo>
                  <a:pt x="6230" y="16060"/>
                </a:lnTo>
                <a:lnTo>
                  <a:pt x="6206" y="15963"/>
                </a:lnTo>
                <a:lnTo>
                  <a:pt x="6206" y="15866"/>
                </a:lnTo>
                <a:lnTo>
                  <a:pt x="6206" y="15768"/>
                </a:lnTo>
                <a:lnTo>
                  <a:pt x="6230" y="15695"/>
                </a:lnTo>
                <a:lnTo>
                  <a:pt x="6279" y="15598"/>
                </a:lnTo>
                <a:lnTo>
                  <a:pt x="6327" y="15549"/>
                </a:lnTo>
                <a:lnTo>
                  <a:pt x="6595" y="15525"/>
                </a:lnTo>
                <a:close/>
                <a:moveTo>
                  <a:pt x="6887" y="15525"/>
                </a:moveTo>
                <a:lnTo>
                  <a:pt x="7276" y="15549"/>
                </a:lnTo>
                <a:lnTo>
                  <a:pt x="7641" y="15598"/>
                </a:lnTo>
                <a:lnTo>
                  <a:pt x="8225" y="15647"/>
                </a:lnTo>
                <a:lnTo>
                  <a:pt x="8809" y="15671"/>
                </a:lnTo>
                <a:lnTo>
                  <a:pt x="8541" y="15963"/>
                </a:lnTo>
                <a:lnTo>
                  <a:pt x="8298" y="16255"/>
                </a:lnTo>
                <a:lnTo>
                  <a:pt x="7909" y="16231"/>
                </a:lnTo>
                <a:lnTo>
                  <a:pt x="8249" y="15744"/>
                </a:lnTo>
                <a:lnTo>
                  <a:pt x="8249" y="15720"/>
                </a:lnTo>
                <a:lnTo>
                  <a:pt x="8225" y="15695"/>
                </a:lnTo>
                <a:lnTo>
                  <a:pt x="8201" y="15671"/>
                </a:lnTo>
                <a:lnTo>
                  <a:pt x="8176" y="15695"/>
                </a:lnTo>
                <a:lnTo>
                  <a:pt x="7690" y="16231"/>
                </a:lnTo>
                <a:lnTo>
                  <a:pt x="7179" y="16182"/>
                </a:lnTo>
                <a:lnTo>
                  <a:pt x="7325" y="15939"/>
                </a:lnTo>
                <a:lnTo>
                  <a:pt x="7471" y="15671"/>
                </a:lnTo>
                <a:lnTo>
                  <a:pt x="7471" y="15647"/>
                </a:lnTo>
                <a:lnTo>
                  <a:pt x="7446" y="15622"/>
                </a:lnTo>
                <a:lnTo>
                  <a:pt x="7422" y="15647"/>
                </a:lnTo>
                <a:lnTo>
                  <a:pt x="7203" y="15890"/>
                </a:lnTo>
                <a:lnTo>
                  <a:pt x="6935" y="16182"/>
                </a:lnTo>
                <a:lnTo>
                  <a:pt x="6741" y="16206"/>
                </a:lnTo>
                <a:lnTo>
                  <a:pt x="6570" y="16255"/>
                </a:lnTo>
                <a:lnTo>
                  <a:pt x="6668" y="16060"/>
                </a:lnTo>
                <a:lnTo>
                  <a:pt x="6814" y="15817"/>
                </a:lnTo>
                <a:lnTo>
                  <a:pt x="6862" y="15671"/>
                </a:lnTo>
                <a:lnTo>
                  <a:pt x="6887" y="15525"/>
                </a:lnTo>
                <a:close/>
                <a:moveTo>
                  <a:pt x="9661" y="15622"/>
                </a:moveTo>
                <a:lnTo>
                  <a:pt x="9734" y="15671"/>
                </a:lnTo>
                <a:lnTo>
                  <a:pt x="9807" y="15695"/>
                </a:lnTo>
                <a:lnTo>
                  <a:pt x="9953" y="15695"/>
                </a:lnTo>
                <a:lnTo>
                  <a:pt x="9782" y="15793"/>
                </a:lnTo>
                <a:lnTo>
                  <a:pt x="9661" y="15939"/>
                </a:lnTo>
                <a:lnTo>
                  <a:pt x="9539" y="16085"/>
                </a:lnTo>
                <a:lnTo>
                  <a:pt x="9417" y="16279"/>
                </a:lnTo>
                <a:lnTo>
                  <a:pt x="9271" y="16279"/>
                </a:lnTo>
                <a:lnTo>
                  <a:pt x="9612" y="15817"/>
                </a:lnTo>
                <a:lnTo>
                  <a:pt x="9612" y="15793"/>
                </a:lnTo>
                <a:lnTo>
                  <a:pt x="9612" y="15768"/>
                </a:lnTo>
                <a:lnTo>
                  <a:pt x="9563" y="15768"/>
                </a:lnTo>
                <a:lnTo>
                  <a:pt x="9320" y="16012"/>
                </a:lnTo>
                <a:lnTo>
                  <a:pt x="9077" y="16255"/>
                </a:lnTo>
                <a:lnTo>
                  <a:pt x="8517" y="16255"/>
                </a:lnTo>
                <a:lnTo>
                  <a:pt x="8882" y="15720"/>
                </a:lnTo>
                <a:lnTo>
                  <a:pt x="8906" y="15695"/>
                </a:lnTo>
                <a:lnTo>
                  <a:pt x="8882" y="15671"/>
                </a:lnTo>
                <a:lnTo>
                  <a:pt x="9271" y="15671"/>
                </a:lnTo>
                <a:lnTo>
                  <a:pt x="9661" y="15622"/>
                </a:lnTo>
                <a:close/>
                <a:moveTo>
                  <a:pt x="10074" y="15768"/>
                </a:moveTo>
                <a:lnTo>
                  <a:pt x="10074" y="15841"/>
                </a:lnTo>
                <a:lnTo>
                  <a:pt x="10099" y="15939"/>
                </a:lnTo>
                <a:lnTo>
                  <a:pt x="10074" y="16060"/>
                </a:lnTo>
                <a:lnTo>
                  <a:pt x="10050" y="16182"/>
                </a:lnTo>
                <a:lnTo>
                  <a:pt x="9977" y="16304"/>
                </a:lnTo>
                <a:lnTo>
                  <a:pt x="9758" y="16279"/>
                </a:lnTo>
                <a:lnTo>
                  <a:pt x="9880" y="16012"/>
                </a:lnTo>
                <a:lnTo>
                  <a:pt x="9977" y="15890"/>
                </a:lnTo>
                <a:lnTo>
                  <a:pt x="10074" y="15768"/>
                </a:lnTo>
                <a:close/>
                <a:moveTo>
                  <a:pt x="6522" y="16571"/>
                </a:moveTo>
                <a:lnTo>
                  <a:pt x="6595" y="16620"/>
                </a:lnTo>
                <a:lnTo>
                  <a:pt x="6424" y="16888"/>
                </a:lnTo>
                <a:lnTo>
                  <a:pt x="6376" y="17034"/>
                </a:lnTo>
                <a:lnTo>
                  <a:pt x="6327" y="17180"/>
                </a:lnTo>
                <a:lnTo>
                  <a:pt x="6254" y="17082"/>
                </a:lnTo>
                <a:lnTo>
                  <a:pt x="6230" y="16985"/>
                </a:lnTo>
                <a:lnTo>
                  <a:pt x="6206" y="16912"/>
                </a:lnTo>
                <a:lnTo>
                  <a:pt x="6230" y="16815"/>
                </a:lnTo>
                <a:lnTo>
                  <a:pt x="6254" y="16839"/>
                </a:lnTo>
                <a:lnTo>
                  <a:pt x="6303" y="16839"/>
                </a:lnTo>
                <a:lnTo>
                  <a:pt x="6352" y="16815"/>
                </a:lnTo>
                <a:lnTo>
                  <a:pt x="6376" y="16766"/>
                </a:lnTo>
                <a:lnTo>
                  <a:pt x="6424" y="16596"/>
                </a:lnTo>
                <a:lnTo>
                  <a:pt x="6449" y="16596"/>
                </a:lnTo>
                <a:lnTo>
                  <a:pt x="6522" y="16571"/>
                </a:lnTo>
                <a:close/>
                <a:moveTo>
                  <a:pt x="7884" y="16693"/>
                </a:moveTo>
                <a:lnTo>
                  <a:pt x="7957" y="16717"/>
                </a:lnTo>
                <a:lnTo>
                  <a:pt x="7787" y="16985"/>
                </a:lnTo>
                <a:lnTo>
                  <a:pt x="7617" y="17253"/>
                </a:lnTo>
                <a:lnTo>
                  <a:pt x="7592" y="17326"/>
                </a:lnTo>
                <a:lnTo>
                  <a:pt x="7300" y="17326"/>
                </a:lnTo>
                <a:lnTo>
                  <a:pt x="7398" y="17107"/>
                </a:lnTo>
                <a:lnTo>
                  <a:pt x="7519" y="16888"/>
                </a:lnTo>
                <a:lnTo>
                  <a:pt x="7617" y="16717"/>
                </a:lnTo>
                <a:lnTo>
                  <a:pt x="7884" y="16693"/>
                </a:lnTo>
                <a:close/>
                <a:moveTo>
                  <a:pt x="8225" y="16717"/>
                </a:moveTo>
                <a:lnTo>
                  <a:pt x="8736" y="16742"/>
                </a:lnTo>
                <a:lnTo>
                  <a:pt x="8541" y="17034"/>
                </a:lnTo>
                <a:lnTo>
                  <a:pt x="8371" y="17326"/>
                </a:lnTo>
                <a:lnTo>
                  <a:pt x="7909" y="17326"/>
                </a:lnTo>
                <a:lnTo>
                  <a:pt x="7933" y="17277"/>
                </a:lnTo>
                <a:lnTo>
                  <a:pt x="8225" y="16717"/>
                </a:lnTo>
                <a:close/>
                <a:moveTo>
                  <a:pt x="9223" y="16742"/>
                </a:moveTo>
                <a:lnTo>
                  <a:pt x="8979" y="17350"/>
                </a:lnTo>
                <a:lnTo>
                  <a:pt x="8663" y="17350"/>
                </a:lnTo>
                <a:lnTo>
                  <a:pt x="8979" y="16742"/>
                </a:lnTo>
                <a:close/>
                <a:moveTo>
                  <a:pt x="9928" y="16742"/>
                </a:moveTo>
                <a:lnTo>
                  <a:pt x="9661" y="17253"/>
                </a:lnTo>
                <a:lnTo>
                  <a:pt x="9612" y="17350"/>
                </a:lnTo>
                <a:lnTo>
                  <a:pt x="9320" y="17350"/>
                </a:lnTo>
                <a:lnTo>
                  <a:pt x="9563" y="16742"/>
                </a:lnTo>
                <a:close/>
                <a:moveTo>
                  <a:pt x="10147" y="16839"/>
                </a:moveTo>
                <a:lnTo>
                  <a:pt x="10220" y="16961"/>
                </a:lnTo>
                <a:lnTo>
                  <a:pt x="10245" y="17107"/>
                </a:lnTo>
                <a:lnTo>
                  <a:pt x="10220" y="17228"/>
                </a:lnTo>
                <a:lnTo>
                  <a:pt x="10147" y="17350"/>
                </a:lnTo>
                <a:lnTo>
                  <a:pt x="9928" y="17350"/>
                </a:lnTo>
                <a:lnTo>
                  <a:pt x="9953" y="17277"/>
                </a:lnTo>
                <a:lnTo>
                  <a:pt x="10050" y="17082"/>
                </a:lnTo>
                <a:lnTo>
                  <a:pt x="10147" y="16839"/>
                </a:lnTo>
                <a:close/>
                <a:moveTo>
                  <a:pt x="6862" y="16693"/>
                </a:moveTo>
                <a:lnTo>
                  <a:pt x="7081" y="16717"/>
                </a:lnTo>
                <a:lnTo>
                  <a:pt x="7300" y="16717"/>
                </a:lnTo>
                <a:lnTo>
                  <a:pt x="7106" y="17009"/>
                </a:lnTo>
                <a:lnTo>
                  <a:pt x="6935" y="17326"/>
                </a:lnTo>
                <a:lnTo>
                  <a:pt x="6741" y="17350"/>
                </a:lnTo>
                <a:lnTo>
                  <a:pt x="6570" y="17399"/>
                </a:lnTo>
                <a:lnTo>
                  <a:pt x="6619" y="17204"/>
                </a:lnTo>
                <a:lnTo>
                  <a:pt x="6692" y="17034"/>
                </a:lnTo>
                <a:lnTo>
                  <a:pt x="6862" y="16693"/>
                </a:lnTo>
                <a:close/>
                <a:moveTo>
                  <a:pt x="6473" y="17618"/>
                </a:moveTo>
                <a:lnTo>
                  <a:pt x="6643" y="17691"/>
                </a:lnTo>
                <a:lnTo>
                  <a:pt x="6814" y="17715"/>
                </a:lnTo>
                <a:lnTo>
                  <a:pt x="6789" y="17910"/>
                </a:lnTo>
                <a:lnTo>
                  <a:pt x="6765" y="18080"/>
                </a:lnTo>
                <a:lnTo>
                  <a:pt x="6643" y="17983"/>
                </a:lnTo>
                <a:lnTo>
                  <a:pt x="6546" y="17861"/>
                </a:lnTo>
                <a:lnTo>
                  <a:pt x="6352" y="17642"/>
                </a:lnTo>
                <a:lnTo>
                  <a:pt x="6376" y="17618"/>
                </a:lnTo>
                <a:lnTo>
                  <a:pt x="6424" y="17642"/>
                </a:lnTo>
                <a:lnTo>
                  <a:pt x="6473" y="17618"/>
                </a:lnTo>
                <a:close/>
                <a:moveTo>
                  <a:pt x="7398" y="17739"/>
                </a:moveTo>
                <a:lnTo>
                  <a:pt x="7300" y="18031"/>
                </a:lnTo>
                <a:lnTo>
                  <a:pt x="7252" y="18177"/>
                </a:lnTo>
                <a:lnTo>
                  <a:pt x="7252" y="18299"/>
                </a:lnTo>
                <a:lnTo>
                  <a:pt x="7008" y="18202"/>
                </a:lnTo>
                <a:lnTo>
                  <a:pt x="7154" y="17739"/>
                </a:lnTo>
                <a:close/>
                <a:moveTo>
                  <a:pt x="8833" y="17715"/>
                </a:moveTo>
                <a:lnTo>
                  <a:pt x="8785" y="17837"/>
                </a:lnTo>
                <a:lnTo>
                  <a:pt x="8736" y="17983"/>
                </a:lnTo>
                <a:lnTo>
                  <a:pt x="8712" y="18104"/>
                </a:lnTo>
                <a:lnTo>
                  <a:pt x="8736" y="18153"/>
                </a:lnTo>
                <a:lnTo>
                  <a:pt x="8736" y="18202"/>
                </a:lnTo>
                <a:lnTo>
                  <a:pt x="8809" y="18250"/>
                </a:lnTo>
                <a:lnTo>
                  <a:pt x="8882" y="18250"/>
                </a:lnTo>
                <a:lnTo>
                  <a:pt x="8931" y="18226"/>
                </a:lnTo>
                <a:lnTo>
                  <a:pt x="9004" y="18153"/>
                </a:lnTo>
                <a:lnTo>
                  <a:pt x="9125" y="17958"/>
                </a:lnTo>
                <a:lnTo>
                  <a:pt x="9198" y="17739"/>
                </a:lnTo>
                <a:lnTo>
                  <a:pt x="9393" y="17739"/>
                </a:lnTo>
                <a:lnTo>
                  <a:pt x="9369" y="17861"/>
                </a:lnTo>
                <a:lnTo>
                  <a:pt x="9369" y="18007"/>
                </a:lnTo>
                <a:lnTo>
                  <a:pt x="9125" y="18153"/>
                </a:lnTo>
                <a:lnTo>
                  <a:pt x="8833" y="18275"/>
                </a:lnTo>
                <a:lnTo>
                  <a:pt x="8566" y="18372"/>
                </a:lnTo>
                <a:lnTo>
                  <a:pt x="8249" y="18421"/>
                </a:lnTo>
                <a:lnTo>
                  <a:pt x="8274" y="18275"/>
                </a:lnTo>
                <a:lnTo>
                  <a:pt x="8371" y="17983"/>
                </a:lnTo>
                <a:lnTo>
                  <a:pt x="8468" y="17715"/>
                </a:lnTo>
                <a:close/>
                <a:moveTo>
                  <a:pt x="8176" y="17715"/>
                </a:moveTo>
                <a:lnTo>
                  <a:pt x="8030" y="18056"/>
                </a:lnTo>
                <a:lnTo>
                  <a:pt x="7957" y="18250"/>
                </a:lnTo>
                <a:lnTo>
                  <a:pt x="7933" y="18445"/>
                </a:lnTo>
                <a:lnTo>
                  <a:pt x="7738" y="18421"/>
                </a:lnTo>
                <a:lnTo>
                  <a:pt x="7568" y="18396"/>
                </a:lnTo>
                <a:lnTo>
                  <a:pt x="7568" y="18226"/>
                </a:lnTo>
                <a:lnTo>
                  <a:pt x="7641" y="17983"/>
                </a:lnTo>
                <a:lnTo>
                  <a:pt x="7738" y="17715"/>
                </a:lnTo>
                <a:close/>
                <a:moveTo>
                  <a:pt x="8128" y="2094"/>
                </a:moveTo>
                <a:lnTo>
                  <a:pt x="7714" y="2142"/>
                </a:lnTo>
                <a:lnTo>
                  <a:pt x="7325" y="2191"/>
                </a:lnTo>
                <a:lnTo>
                  <a:pt x="6935" y="2264"/>
                </a:lnTo>
                <a:lnTo>
                  <a:pt x="6546" y="2386"/>
                </a:lnTo>
                <a:lnTo>
                  <a:pt x="6181" y="2507"/>
                </a:lnTo>
                <a:lnTo>
                  <a:pt x="5841" y="2653"/>
                </a:lnTo>
                <a:lnTo>
                  <a:pt x="5500" y="2824"/>
                </a:lnTo>
                <a:lnTo>
                  <a:pt x="5184" y="3018"/>
                </a:lnTo>
                <a:lnTo>
                  <a:pt x="4892" y="3237"/>
                </a:lnTo>
                <a:lnTo>
                  <a:pt x="4551" y="3554"/>
                </a:lnTo>
                <a:lnTo>
                  <a:pt x="4210" y="3918"/>
                </a:lnTo>
                <a:lnTo>
                  <a:pt x="3918" y="4332"/>
                </a:lnTo>
                <a:lnTo>
                  <a:pt x="3626" y="4746"/>
                </a:lnTo>
                <a:lnTo>
                  <a:pt x="3383" y="5159"/>
                </a:lnTo>
                <a:lnTo>
                  <a:pt x="3164" y="5549"/>
                </a:lnTo>
                <a:lnTo>
                  <a:pt x="3018" y="5889"/>
                </a:lnTo>
                <a:lnTo>
                  <a:pt x="2921" y="6157"/>
                </a:lnTo>
                <a:lnTo>
                  <a:pt x="2823" y="6595"/>
                </a:lnTo>
                <a:lnTo>
                  <a:pt x="2775" y="7057"/>
                </a:lnTo>
                <a:lnTo>
                  <a:pt x="2750" y="7495"/>
                </a:lnTo>
                <a:lnTo>
                  <a:pt x="2775" y="7958"/>
                </a:lnTo>
                <a:lnTo>
                  <a:pt x="2823" y="8396"/>
                </a:lnTo>
                <a:lnTo>
                  <a:pt x="2921" y="8834"/>
                </a:lnTo>
                <a:lnTo>
                  <a:pt x="3067" y="9272"/>
                </a:lnTo>
                <a:lnTo>
                  <a:pt x="3237" y="9685"/>
                </a:lnTo>
                <a:lnTo>
                  <a:pt x="3602" y="10367"/>
                </a:lnTo>
                <a:lnTo>
                  <a:pt x="3991" y="11024"/>
                </a:lnTo>
                <a:lnTo>
                  <a:pt x="4843" y="12337"/>
                </a:lnTo>
                <a:lnTo>
                  <a:pt x="5281" y="13019"/>
                </a:lnTo>
                <a:lnTo>
                  <a:pt x="5476" y="13384"/>
                </a:lnTo>
                <a:lnTo>
                  <a:pt x="5646" y="13724"/>
                </a:lnTo>
                <a:lnTo>
                  <a:pt x="5792" y="14089"/>
                </a:lnTo>
                <a:lnTo>
                  <a:pt x="5914" y="14454"/>
                </a:lnTo>
                <a:lnTo>
                  <a:pt x="5987" y="14844"/>
                </a:lnTo>
                <a:lnTo>
                  <a:pt x="5987" y="15282"/>
                </a:lnTo>
                <a:lnTo>
                  <a:pt x="5962" y="15379"/>
                </a:lnTo>
                <a:lnTo>
                  <a:pt x="5962" y="15428"/>
                </a:lnTo>
                <a:lnTo>
                  <a:pt x="5889" y="15525"/>
                </a:lnTo>
                <a:lnTo>
                  <a:pt x="5841" y="15647"/>
                </a:lnTo>
                <a:lnTo>
                  <a:pt x="5816" y="15768"/>
                </a:lnTo>
                <a:lnTo>
                  <a:pt x="5792" y="15914"/>
                </a:lnTo>
                <a:lnTo>
                  <a:pt x="5816" y="16036"/>
                </a:lnTo>
                <a:lnTo>
                  <a:pt x="5841" y="16158"/>
                </a:lnTo>
                <a:lnTo>
                  <a:pt x="5889" y="16279"/>
                </a:lnTo>
                <a:lnTo>
                  <a:pt x="5962" y="16377"/>
                </a:lnTo>
                <a:lnTo>
                  <a:pt x="5865" y="16474"/>
                </a:lnTo>
                <a:lnTo>
                  <a:pt x="5792" y="16620"/>
                </a:lnTo>
                <a:lnTo>
                  <a:pt x="5768" y="16766"/>
                </a:lnTo>
                <a:lnTo>
                  <a:pt x="5768" y="16912"/>
                </a:lnTo>
                <a:lnTo>
                  <a:pt x="5768" y="17058"/>
                </a:lnTo>
                <a:lnTo>
                  <a:pt x="5816" y="17204"/>
                </a:lnTo>
                <a:lnTo>
                  <a:pt x="5889" y="17350"/>
                </a:lnTo>
                <a:lnTo>
                  <a:pt x="5987" y="17472"/>
                </a:lnTo>
                <a:lnTo>
                  <a:pt x="5962" y="17496"/>
                </a:lnTo>
                <a:lnTo>
                  <a:pt x="5914" y="17618"/>
                </a:lnTo>
                <a:lnTo>
                  <a:pt x="5914" y="17715"/>
                </a:lnTo>
                <a:lnTo>
                  <a:pt x="5938" y="17837"/>
                </a:lnTo>
                <a:lnTo>
                  <a:pt x="5987" y="17934"/>
                </a:lnTo>
                <a:lnTo>
                  <a:pt x="6133" y="18129"/>
                </a:lnTo>
                <a:lnTo>
                  <a:pt x="6303" y="18299"/>
                </a:lnTo>
                <a:lnTo>
                  <a:pt x="6424" y="18421"/>
                </a:lnTo>
                <a:lnTo>
                  <a:pt x="6570" y="18518"/>
                </a:lnTo>
                <a:lnTo>
                  <a:pt x="6862" y="18688"/>
                </a:lnTo>
                <a:lnTo>
                  <a:pt x="7179" y="18810"/>
                </a:lnTo>
                <a:lnTo>
                  <a:pt x="7495" y="18859"/>
                </a:lnTo>
                <a:lnTo>
                  <a:pt x="7738" y="18883"/>
                </a:lnTo>
                <a:lnTo>
                  <a:pt x="7982" y="18883"/>
                </a:lnTo>
                <a:lnTo>
                  <a:pt x="8030" y="18956"/>
                </a:lnTo>
                <a:lnTo>
                  <a:pt x="8079" y="18980"/>
                </a:lnTo>
                <a:lnTo>
                  <a:pt x="8128" y="18980"/>
                </a:lnTo>
                <a:lnTo>
                  <a:pt x="8176" y="18956"/>
                </a:lnTo>
                <a:lnTo>
                  <a:pt x="8201" y="18907"/>
                </a:lnTo>
                <a:lnTo>
                  <a:pt x="8201" y="18883"/>
                </a:lnTo>
                <a:lnTo>
                  <a:pt x="8493" y="18834"/>
                </a:lnTo>
                <a:lnTo>
                  <a:pt x="8785" y="18761"/>
                </a:lnTo>
                <a:lnTo>
                  <a:pt x="9052" y="18664"/>
                </a:lnTo>
                <a:lnTo>
                  <a:pt x="9320" y="18542"/>
                </a:lnTo>
                <a:lnTo>
                  <a:pt x="9563" y="18396"/>
                </a:lnTo>
                <a:lnTo>
                  <a:pt x="9807" y="18226"/>
                </a:lnTo>
                <a:lnTo>
                  <a:pt x="10050" y="18056"/>
                </a:lnTo>
                <a:lnTo>
                  <a:pt x="10269" y="17837"/>
                </a:lnTo>
                <a:lnTo>
                  <a:pt x="10318" y="17764"/>
                </a:lnTo>
                <a:lnTo>
                  <a:pt x="10342" y="17691"/>
                </a:lnTo>
                <a:lnTo>
                  <a:pt x="10464" y="17593"/>
                </a:lnTo>
                <a:lnTo>
                  <a:pt x="10537" y="17447"/>
                </a:lnTo>
                <a:lnTo>
                  <a:pt x="10585" y="17301"/>
                </a:lnTo>
                <a:lnTo>
                  <a:pt x="10634" y="17107"/>
                </a:lnTo>
                <a:lnTo>
                  <a:pt x="10634" y="16936"/>
                </a:lnTo>
                <a:lnTo>
                  <a:pt x="10585" y="16742"/>
                </a:lnTo>
                <a:lnTo>
                  <a:pt x="10512" y="16596"/>
                </a:lnTo>
                <a:lnTo>
                  <a:pt x="10391" y="16474"/>
                </a:lnTo>
                <a:lnTo>
                  <a:pt x="10488" y="16255"/>
                </a:lnTo>
                <a:lnTo>
                  <a:pt x="10537" y="16036"/>
                </a:lnTo>
                <a:lnTo>
                  <a:pt x="10537" y="15817"/>
                </a:lnTo>
                <a:lnTo>
                  <a:pt x="10488" y="15574"/>
                </a:lnTo>
                <a:lnTo>
                  <a:pt x="10415" y="15476"/>
                </a:lnTo>
                <a:lnTo>
                  <a:pt x="10342" y="15379"/>
                </a:lnTo>
                <a:lnTo>
                  <a:pt x="10342" y="15306"/>
                </a:lnTo>
                <a:lnTo>
                  <a:pt x="10415" y="14965"/>
                </a:lnTo>
                <a:lnTo>
                  <a:pt x="10464" y="14625"/>
                </a:lnTo>
                <a:lnTo>
                  <a:pt x="10512" y="14284"/>
                </a:lnTo>
                <a:lnTo>
                  <a:pt x="10585" y="13943"/>
                </a:lnTo>
                <a:lnTo>
                  <a:pt x="10658" y="13700"/>
                </a:lnTo>
                <a:lnTo>
                  <a:pt x="10756" y="13457"/>
                </a:lnTo>
                <a:lnTo>
                  <a:pt x="10999" y="12994"/>
                </a:lnTo>
                <a:lnTo>
                  <a:pt x="11023" y="12970"/>
                </a:lnTo>
                <a:lnTo>
                  <a:pt x="11023" y="12946"/>
                </a:lnTo>
                <a:lnTo>
                  <a:pt x="11340" y="12459"/>
                </a:lnTo>
                <a:lnTo>
                  <a:pt x="11632" y="11972"/>
                </a:lnTo>
                <a:lnTo>
                  <a:pt x="12191" y="11194"/>
                </a:lnTo>
                <a:lnTo>
                  <a:pt x="12483" y="10780"/>
                </a:lnTo>
                <a:lnTo>
                  <a:pt x="12751" y="10367"/>
                </a:lnTo>
                <a:lnTo>
                  <a:pt x="12994" y="9953"/>
                </a:lnTo>
                <a:lnTo>
                  <a:pt x="13213" y="9515"/>
                </a:lnTo>
                <a:lnTo>
                  <a:pt x="13384" y="9053"/>
                </a:lnTo>
                <a:lnTo>
                  <a:pt x="13457" y="8809"/>
                </a:lnTo>
                <a:lnTo>
                  <a:pt x="13505" y="8590"/>
                </a:lnTo>
                <a:lnTo>
                  <a:pt x="13554" y="8152"/>
                </a:lnTo>
                <a:lnTo>
                  <a:pt x="13554" y="7714"/>
                </a:lnTo>
                <a:lnTo>
                  <a:pt x="13505" y="7276"/>
                </a:lnTo>
                <a:lnTo>
                  <a:pt x="13432" y="6838"/>
                </a:lnTo>
                <a:lnTo>
                  <a:pt x="13335" y="6400"/>
                </a:lnTo>
                <a:lnTo>
                  <a:pt x="13213" y="5962"/>
                </a:lnTo>
                <a:lnTo>
                  <a:pt x="12946" y="5135"/>
                </a:lnTo>
                <a:lnTo>
                  <a:pt x="12800" y="4770"/>
                </a:lnTo>
                <a:lnTo>
                  <a:pt x="12605" y="4429"/>
                </a:lnTo>
                <a:lnTo>
                  <a:pt x="12386" y="4113"/>
                </a:lnTo>
                <a:lnTo>
                  <a:pt x="12143" y="3797"/>
                </a:lnTo>
                <a:lnTo>
                  <a:pt x="12143" y="3773"/>
                </a:lnTo>
                <a:lnTo>
                  <a:pt x="12094" y="3675"/>
                </a:lnTo>
                <a:lnTo>
                  <a:pt x="12021" y="3602"/>
                </a:lnTo>
                <a:lnTo>
                  <a:pt x="11948" y="3554"/>
                </a:lnTo>
                <a:lnTo>
                  <a:pt x="11851" y="3505"/>
                </a:lnTo>
                <a:lnTo>
                  <a:pt x="11607" y="3286"/>
                </a:lnTo>
                <a:lnTo>
                  <a:pt x="11340" y="3091"/>
                </a:lnTo>
                <a:lnTo>
                  <a:pt x="11072" y="2897"/>
                </a:lnTo>
                <a:lnTo>
                  <a:pt x="10804" y="2726"/>
                </a:lnTo>
                <a:lnTo>
                  <a:pt x="10464" y="2556"/>
                </a:lnTo>
                <a:lnTo>
                  <a:pt x="10099" y="2386"/>
                </a:lnTo>
                <a:lnTo>
                  <a:pt x="9709" y="2264"/>
                </a:lnTo>
                <a:lnTo>
                  <a:pt x="9320" y="2191"/>
                </a:lnTo>
                <a:lnTo>
                  <a:pt x="8931" y="2142"/>
                </a:lnTo>
                <a:lnTo>
                  <a:pt x="8517" y="2094"/>
                </a:lnTo>
                <a:close/>
              </a:path>
            </a:pathLst>
          </a:custGeom>
          <a:solidFill>
            <a:srgbClr val="FFFFFF"/>
          </a:solidFill>
          <a:ln>
            <a:noFill/>
          </a:ln>
        </p:spPr>
        <p:txBody>
          <a:bodyPr anchorCtr="0" anchor="ctr" bIns="91425" lIns="91425" rIns="91425" tIns="91425">
            <a:noAutofit/>
          </a:bodyPr>
          <a:lstStyle/>
          <a:p>
            <a:pPr lvl="0">
              <a:spcBef>
                <a:spcPts val="0"/>
              </a:spcBef>
              <a:buNone/>
            </a:pPr>
            <a:r>
              <a:t/>
            </a:r>
            <a:endParaRPr/>
          </a:p>
        </p:txBody>
      </p:sp>
      <p:sp>
        <p:nvSpPr>
          <p:cNvPr id="135" name="Shape 135"/>
          <p:cNvSpPr txBox="1"/>
          <p:nvPr/>
        </p:nvSpPr>
        <p:spPr>
          <a:xfrm>
            <a:off x="4193825" y="12750"/>
            <a:ext cx="4950000" cy="650100"/>
          </a:xfrm>
          <a:prstGeom prst="rect">
            <a:avLst/>
          </a:prstGeom>
          <a:noFill/>
          <a:ln>
            <a:noFill/>
          </a:ln>
        </p:spPr>
        <p:txBody>
          <a:bodyPr anchorCtr="0" anchor="t" bIns="91425" lIns="91425" rIns="91425" tIns="91425">
            <a:noAutofit/>
          </a:bodyPr>
          <a:lstStyle/>
          <a:p>
            <a:pPr lvl="0" rtl="0" algn="ctr">
              <a:spcBef>
                <a:spcPts val="0"/>
              </a:spcBef>
              <a:buNone/>
            </a:pPr>
            <a:r>
              <a:rPr b="1" lang="en" sz="3600" u="sng">
                <a:solidFill>
                  <a:schemeClr val="hlink"/>
                </a:solidFill>
                <a:hlinkClick r:id="rId4"/>
              </a:rPr>
              <a:t>bit.ly/AATSP17-Tech</a:t>
            </a:r>
          </a:p>
          <a:p>
            <a:pPr lvl="0">
              <a:spcBef>
                <a:spcPts val="0"/>
              </a:spcBef>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sp>
        <p:nvSpPr>
          <p:cNvPr id="140" name="Shape 140"/>
          <p:cNvSpPr txBox="1"/>
          <p:nvPr>
            <p:ph idx="1" type="body"/>
          </p:nvPr>
        </p:nvSpPr>
        <p:spPr>
          <a:xfrm>
            <a:off x="911700" y="1600200"/>
            <a:ext cx="7320600" cy="4967700"/>
          </a:xfrm>
          <a:prstGeom prst="rect">
            <a:avLst/>
          </a:prstGeom>
        </p:spPr>
        <p:txBody>
          <a:bodyPr anchorCtr="0" anchor="t" bIns="91425" lIns="91425" rIns="91425" tIns="91425">
            <a:noAutofit/>
          </a:bodyPr>
          <a:lstStyle/>
          <a:p>
            <a:pPr indent="-228600" lvl="0" marL="457200" rtl="0">
              <a:spcBef>
                <a:spcPts val="0"/>
              </a:spcBef>
            </a:pPr>
            <a:r>
              <a:rPr lang="en"/>
              <a:t>Use competition positively and for fun, not necessarily for assessment</a:t>
            </a:r>
          </a:p>
          <a:p>
            <a:pPr lvl="0" rtl="0">
              <a:spcBef>
                <a:spcPts val="0"/>
              </a:spcBef>
              <a:buNone/>
            </a:pPr>
            <a:r>
              <a:t/>
            </a:r>
            <a:endParaRPr/>
          </a:p>
          <a:p>
            <a:pPr indent="-228600" lvl="0" marL="457200" rtl="0">
              <a:spcBef>
                <a:spcPts val="0"/>
              </a:spcBef>
            </a:pPr>
            <a:r>
              <a:rPr lang="en"/>
              <a:t>Incorporate academic content</a:t>
            </a:r>
          </a:p>
          <a:p>
            <a:pPr lvl="0" rtl="0">
              <a:spcBef>
                <a:spcPts val="0"/>
              </a:spcBef>
              <a:buNone/>
            </a:pPr>
            <a:r>
              <a:t/>
            </a:r>
            <a:endParaRPr/>
          </a:p>
          <a:p>
            <a:pPr indent="-228600" lvl="0" marL="457200" rtl="0">
              <a:spcBef>
                <a:spcPts val="0"/>
              </a:spcBef>
            </a:pPr>
            <a:r>
              <a:rPr lang="en"/>
              <a:t>Discuss errors or misunderstanding as you play the game </a:t>
            </a:r>
          </a:p>
          <a:p>
            <a:pPr lvl="0" rtl="0">
              <a:spcBef>
                <a:spcPts val="0"/>
              </a:spcBef>
              <a:buNone/>
            </a:pPr>
            <a:r>
              <a:t/>
            </a:r>
            <a:endParaRPr/>
          </a:p>
          <a:p>
            <a:pPr lvl="0" algn="ctr">
              <a:spcBef>
                <a:spcPts val="0"/>
              </a:spcBef>
              <a:buNone/>
            </a:pPr>
            <a:r>
              <a:rPr lang="en"/>
              <a:t>Keep your students </a:t>
            </a:r>
            <a:r>
              <a:rPr b="1" lang="en">
                <a:solidFill>
                  <a:srgbClr val="F5A500"/>
                </a:solidFill>
              </a:rPr>
              <a:t>engaged</a:t>
            </a:r>
            <a:r>
              <a:rPr lang="en"/>
              <a:t>. </a:t>
            </a:r>
          </a:p>
        </p:txBody>
      </p:sp>
      <p:sp>
        <p:nvSpPr>
          <p:cNvPr id="141" name="Shape 141"/>
          <p:cNvSpPr txBox="1"/>
          <p:nvPr/>
        </p:nvSpPr>
        <p:spPr>
          <a:xfrm>
            <a:off x="4334050" y="63725"/>
            <a:ext cx="4716600" cy="841200"/>
          </a:xfrm>
          <a:prstGeom prst="rect">
            <a:avLst/>
          </a:prstGeom>
          <a:noFill/>
          <a:ln>
            <a:noFill/>
          </a:ln>
        </p:spPr>
        <p:txBody>
          <a:bodyPr anchorCtr="0" anchor="t" bIns="91425" lIns="91425" rIns="91425" tIns="91425">
            <a:noAutofit/>
          </a:bodyPr>
          <a:lstStyle/>
          <a:p>
            <a:pPr lvl="0" rtl="0" algn="ctr">
              <a:spcBef>
                <a:spcPts val="0"/>
              </a:spcBef>
              <a:buClr>
                <a:schemeClr val="dk1"/>
              </a:buClr>
              <a:buSzPct val="30555"/>
              <a:buFont typeface="Arial"/>
              <a:buNone/>
            </a:pPr>
            <a:r>
              <a:rPr b="1" lang="en" sz="3600" u="sng">
                <a:solidFill>
                  <a:schemeClr val="hlink"/>
                </a:solidFill>
                <a:hlinkClick r:id="rId3"/>
              </a:rPr>
              <a:t>bit.ly/AATSP17-Tech</a:t>
            </a:r>
          </a:p>
          <a:p>
            <a:pPr lvl="0">
              <a:spcBef>
                <a:spcPts val="0"/>
              </a:spcBef>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45" name="Shape 145"/>
        <p:cNvGrpSpPr/>
        <p:nvPr/>
      </p:nvGrpSpPr>
      <p:grpSpPr>
        <a:xfrm>
          <a:off x="0" y="0"/>
          <a:ext cx="0" cy="0"/>
          <a:chOff x="0" y="0"/>
          <a:chExt cx="0" cy="0"/>
        </a:xfrm>
      </p:grpSpPr>
      <p:sp>
        <p:nvSpPr>
          <p:cNvPr id="146" name="Shape 146"/>
          <p:cNvSpPr txBox="1"/>
          <p:nvPr>
            <p:ph idx="1" type="body"/>
          </p:nvPr>
        </p:nvSpPr>
        <p:spPr>
          <a:xfrm>
            <a:off x="100" y="3034800"/>
            <a:ext cx="9144000" cy="895200"/>
          </a:xfrm>
          <a:prstGeom prst="rect">
            <a:avLst/>
          </a:prstGeom>
        </p:spPr>
        <p:txBody>
          <a:bodyPr anchorCtr="0" anchor="ctr" bIns="91425" lIns="91425" rIns="91425" tIns="91425">
            <a:noAutofit/>
          </a:bodyPr>
          <a:lstStyle/>
          <a:p>
            <a:pPr lvl="0">
              <a:spcBef>
                <a:spcPts val="0"/>
              </a:spcBef>
              <a:buNone/>
            </a:pPr>
            <a:r>
              <a:rPr lang="en" sz="3000"/>
              <a:t>“Fun can obviously change behaviour for the better”</a:t>
            </a:r>
          </a:p>
        </p:txBody>
      </p:sp>
      <p:sp>
        <p:nvSpPr>
          <p:cNvPr id="147" name="Shape 147"/>
          <p:cNvSpPr txBox="1"/>
          <p:nvPr/>
        </p:nvSpPr>
        <p:spPr>
          <a:xfrm>
            <a:off x="554800" y="6133675"/>
            <a:ext cx="8291400" cy="477900"/>
          </a:xfrm>
          <a:prstGeom prst="rect">
            <a:avLst/>
          </a:prstGeom>
          <a:noFill/>
          <a:ln>
            <a:noFill/>
          </a:ln>
        </p:spPr>
        <p:txBody>
          <a:bodyPr anchorCtr="0" anchor="t" bIns="91425" lIns="91425" rIns="91425" tIns="91425">
            <a:noAutofit/>
          </a:bodyPr>
          <a:lstStyle/>
          <a:p>
            <a:pPr lvl="0">
              <a:spcBef>
                <a:spcPts val="0"/>
              </a:spcBef>
              <a:buNone/>
            </a:pPr>
            <a:r>
              <a:rPr lang="en"/>
              <a:t>Volkswagen. (2009). The Fun Theory. Retrieved from Thefuntheory.com: http://www.thefuntheory.com/</a:t>
            </a:r>
          </a:p>
        </p:txBody>
      </p:sp>
      <p:sp>
        <p:nvSpPr>
          <p:cNvPr id="148" name="Shape 148"/>
          <p:cNvSpPr txBox="1"/>
          <p:nvPr/>
        </p:nvSpPr>
        <p:spPr>
          <a:xfrm>
            <a:off x="4219325" y="38250"/>
            <a:ext cx="4924800" cy="713700"/>
          </a:xfrm>
          <a:prstGeom prst="rect">
            <a:avLst/>
          </a:prstGeom>
          <a:noFill/>
          <a:ln>
            <a:noFill/>
          </a:ln>
        </p:spPr>
        <p:txBody>
          <a:bodyPr anchorCtr="0" anchor="t" bIns="91425" lIns="91425" rIns="91425" tIns="91425">
            <a:noAutofit/>
          </a:bodyPr>
          <a:lstStyle/>
          <a:p>
            <a:pPr lvl="0" rtl="0" algn="ctr">
              <a:spcBef>
                <a:spcPts val="0"/>
              </a:spcBef>
              <a:buClr>
                <a:schemeClr val="dk1"/>
              </a:buClr>
              <a:buSzPct val="30555"/>
              <a:buFont typeface="Arial"/>
              <a:buNone/>
            </a:pPr>
            <a:r>
              <a:rPr b="1" lang="en" sz="3600" u="sng">
                <a:solidFill>
                  <a:schemeClr val="hlink"/>
                </a:solidFill>
                <a:hlinkClick r:id="rId4"/>
              </a:rPr>
              <a:t>bit.ly/AATSP17-Tech</a:t>
            </a:r>
          </a:p>
          <a:p>
            <a:pPr lvl="0">
              <a:spcBef>
                <a:spcPts val="0"/>
              </a:spcBef>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Shape 153"/>
          <p:cNvSpPr txBox="1"/>
          <p:nvPr>
            <p:ph type="ctrTitle"/>
          </p:nvPr>
        </p:nvSpPr>
        <p:spPr>
          <a:xfrm>
            <a:off x="909275" y="1662175"/>
            <a:ext cx="6866400" cy="3503700"/>
          </a:xfrm>
          <a:prstGeom prst="rect">
            <a:avLst/>
          </a:prstGeom>
        </p:spPr>
        <p:txBody>
          <a:bodyPr anchorCtr="0" anchor="ctr" bIns="91425" lIns="91425" rIns="91425" tIns="91425">
            <a:noAutofit/>
          </a:bodyPr>
          <a:lstStyle/>
          <a:p>
            <a:pPr lvl="0" rtl="0">
              <a:spcBef>
                <a:spcPts val="0"/>
              </a:spcBef>
              <a:buClr>
                <a:schemeClr val="dk1"/>
              </a:buClr>
              <a:buSzPct val="25000"/>
              <a:buFont typeface="Arial"/>
              <a:buNone/>
            </a:pPr>
            <a:r>
              <a:rPr lang="en">
                <a:solidFill>
                  <a:schemeClr val="lt1"/>
                </a:solidFill>
              </a:rPr>
              <a:t>Games, </a:t>
            </a:r>
          </a:p>
          <a:p>
            <a:pPr lvl="0" rtl="0">
              <a:spcBef>
                <a:spcPts val="0"/>
              </a:spcBef>
              <a:buNone/>
            </a:pPr>
            <a:r>
              <a:rPr lang="en">
                <a:solidFill>
                  <a:schemeClr val="lt1"/>
                </a:solidFill>
              </a:rPr>
              <a:t>Interactive activities, </a:t>
            </a:r>
          </a:p>
          <a:p>
            <a:pPr lvl="0" rtl="0">
              <a:spcBef>
                <a:spcPts val="0"/>
              </a:spcBef>
              <a:buClr>
                <a:schemeClr val="dk1"/>
              </a:buClr>
              <a:buSzPct val="25000"/>
              <a:buFont typeface="Arial"/>
              <a:buNone/>
            </a:pPr>
            <a:r>
              <a:rPr lang="en">
                <a:solidFill>
                  <a:schemeClr val="lt1"/>
                </a:solidFill>
              </a:rPr>
              <a:t>digital portfolios:</a:t>
            </a:r>
          </a:p>
          <a:p>
            <a:pPr lvl="0" rtl="0">
              <a:spcBef>
                <a:spcPts val="0"/>
              </a:spcBef>
              <a:buNone/>
            </a:pPr>
            <a:r>
              <a:t/>
            </a:r>
            <a:endParaRPr/>
          </a:p>
        </p:txBody>
      </p:sp>
      <p:sp>
        <p:nvSpPr>
          <p:cNvPr id="154" name="Shape 154"/>
          <p:cNvSpPr/>
          <p:nvPr/>
        </p:nvSpPr>
        <p:spPr>
          <a:xfrm>
            <a:off x="7176600" y="1477100"/>
            <a:ext cx="1723480" cy="1291156"/>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sp>
        <p:nvSpPr>
          <p:cNvPr id="155" name="Shape 155"/>
          <p:cNvSpPr/>
          <p:nvPr/>
        </p:nvSpPr>
        <p:spPr>
          <a:xfrm flipH="1">
            <a:off x="51514" y="1499877"/>
            <a:ext cx="1226735"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sp>
        <p:nvSpPr>
          <p:cNvPr id="156" name="Shape 156"/>
          <p:cNvSpPr/>
          <p:nvPr/>
        </p:nvSpPr>
        <p:spPr>
          <a:xfrm flipH="1">
            <a:off x="-27946" y="3086924"/>
            <a:ext cx="1385672" cy="1291156"/>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sp>
        <p:nvSpPr>
          <p:cNvPr id="157" name="Shape 157"/>
          <p:cNvSpPr/>
          <p:nvPr/>
        </p:nvSpPr>
        <p:spPr>
          <a:xfrm>
            <a:off x="4540124" y="176887"/>
            <a:ext cx="1466749" cy="1654898"/>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ACTFL CanDo Logo.jpg" id="158" name="Shape 158">
            <a:hlinkClick r:id="rId3"/>
          </p:cNvPr>
          <p:cNvPicPr preferRelativeResize="0"/>
          <p:nvPr/>
        </p:nvPicPr>
        <p:blipFill>
          <a:blip r:embed="rId4">
            <a:alphaModFix/>
          </a:blip>
          <a:stretch>
            <a:fillRect/>
          </a:stretch>
        </p:blipFill>
        <p:spPr>
          <a:xfrm>
            <a:off x="6483425" y="4974624"/>
            <a:ext cx="1306525" cy="734924"/>
          </a:xfrm>
          <a:prstGeom prst="rect">
            <a:avLst/>
          </a:prstGeom>
          <a:noFill/>
          <a:ln>
            <a:noFill/>
          </a:ln>
        </p:spPr>
      </p:pic>
      <p:sp>
        <p:nvSpPr>
          <p:cNvPr id="159" name="Shape 159"/>
          <p:cNvSpPr/>
          <p:nvPr/>
        </p:nvSpPr>
        <p:spPr>
          <a:xfrm>
            <a:off x="6291775" y="4762075"/>
            <a:ext cx="1723480"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t" bIns="91425" lIns="91425" rIns="91425" tIns="91425">
            <a:noAutofit/>
          </a:bodyPr>
          <a:lstStyle/>
          <a:p>
            <a:pPr lvl="0">
              <a:spcBef>
                <a:spcPts val="0"/>
              </a:spcBef>
              <a:buNone/>
            </a:pPr>
            <a:r>
              <a:t/>
            </a:r>
            <a:endParaRPr/>
          </a:p>
        </p:txBody>
      </p:sp>
      <p:pic>
        <p:nvPicPr>
          <p:cNvPr descr="Explain Everything Logo.png" id="160" name="Shape 160">
            <a:hlinkClick r:id="rId5"/>
          </p:cNvPr>
          <p:cNvPicPr preferRelativeResize="0"/>
          <p:nvPr/>
        </p:nvPicPr>
        <p:blipFill>
          <a:blip r:embed="rId6">
            <a:alphaModFix/>
          </a:blip>
          <a:stretch>
            <a:fillRect/>
          </a:stretch>
        </p:blipFill>
        <p:spPr>
          <a:xfrm>
            <a:off x="7176605" y="1578475"/>
            <a:ext cx="1610649" cy="819250"/>
          </a:xfrm>
          <a:prstGeom prst="rect">
            <a:avLst/>
          </a:prstGeom>
          <a:noFill/>
          <a:ln>
            <a:noFill/>
          </a:ln>
        </p:spPr>
      </p:pic>
      <p:pic>
        <p:nvPicPr>
          <p:cNvPr descr="Duolingo_logo.png" id="161" name="Shape 161">
            <a:hlinkClick r:id="rId7"/>
          </p:cNvPr>
          <p:cNvPicPr preferRelativeResize="0"/>
          <p:nvPr/>
        </p:nvPicPr>
        <p:blipFill>
          <a:blip r:embed="rId8">
            <a:alphaModFix/>
          </a:blip>
          <a:stretch>
            <a:fillRect/>
          </a:stretch>
        </p:blipFill>
        <p:spPr>
          <a:xfrm>
            <a:off x="4744825" y="336887"/>
            <a:ext cx="1012912" cy="1088373"/>
          </a:xfrm>
          <a:prstGeom prst="rect">
            <a:avLst/>
          </a:prstGeom>
          <a:noFill/>
          <a:ln>
            <a:noFill/>
          </a:ln>
        </p:spPr>
      </p:pic>
      <p:pic>
        <p:nvPicPr>
          <p:cNvPr descr="Edpuzzle Logo.png" id="162" name="Shape 162">
            <a:hlinkClick r:id="rId9"/>
          </p:cNvPr>
          <p:cNvPicPr preferRelativeResize="0"/>
          <p:nvPr/>
        </p:nvPicPr>
        <p:blipFill>
          <a:blip r:embed="rId10">
            <a:alphaModFix/>
          </a:blip>
          <a:stretch>
            <a:fillRect/>
          </a:stretch>
        </p:blipFill>
        <p:spPr>
          <a:xfrm>
            <a:off x="250387" y="1634437"/>
            <a:ext cx="829005" cy="819250"/>
          </a:xfrm>
          <a:prstGeom prst="rect">
            <a:avLst/>
          </a:prstGeom>
          <a:noFill/>
          <a:ln>
            <a:noFill/>
          </a:ln>
        </p:spPr>
      </p:pic>
      <p:sp>
        <p:nvSpPr>
          <p:cNvPr id="163" name="Shape 163"/>
          <p:cNvSpPr/>
          <p:nvPr/>
        </p:nvSpPr>
        <p:spPr>
          <a:xfrm flipH="1">
            <a:off x="2741098" y="176900"/>
            <a:ext cx="1723480"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Osmo Logo.png" id="164" name="Shape 164">
            <a:hlinkClick r:id="rId11"/>
          </p:cNvPr>
          <p:cNvPicPr preferRelativeResize="0"/>
          <p:nvPr/>
        </p:nvPicPr>
        <p:blipFill>
          <a:blip r:embed="rId12">
            <a:alphaModFix/>
          </a:blip>
          <a:stretch>
            <a:fillRect/>
          </a:stretch>
        </p:blipFill>
        <p:spPr>
          <a:xfrm>
            <a:off x="2869471" y="578083"/>
            <a:ext cx="1466750" cy="410691"/>
          </a:xfrm>
          <a:prstGeom prst="rect">
            <a:avLst/>
          </a:prstGeom>
          <a:noFill/>
          <a:ln>
            <a:noFill/>
          </a:ln>
        </p:spPr>
      </p:pic>
      <p:sp>
        <p:nvSpPr>
          <p:cNvPr id="165" name="Shape 165"/>
          <p:cNvSpPr/>
          <p:nvPr/>
        </p:nvSpPr>
        <p:spPr>
          <a:xfrm>
            <a:off x="7327975" y="3307575"/>
            <a:ext cx="1723480"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sp>
        <p:nvSpPr>
          <p:cNvPr id="166" name="Shape 166"/>
          <p:cNvSpPr/>
          <p:nvPr/>
        </p:nvSpPr>
        <p:spPr>
          <a:xfrm flipH="1">
            <a:off x="1119952" y="336875"/>
            <a:ext cx="1466749" cy="1764991"/>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sphero logo.png" id="167" name="Shape 167">
            <a:hlinkClick r:id="rId13"/>
          </p:cNvPr>
          <p:cNvPicPr preferRelativeResize="0"/>
          <p:nvPr/>
        </p:nvPicPr>
        <p:blipFill>
          <a:blip r:embed="rId14">
            <a:alphaModFix/>
          </a:blip>
          <a:stretch>
            <a:fillRect/>
          </a:stretch>
        </p:blipFill>
        <p:spPr>
          <a:xfrm>
            <a:off x="1477759" y="573799"/>
            <a:ext cx="923115" cy="1088373"/>
          </a:xfrm>
          <a:prstGeom prst="rect">
            <a:avLst/>
          </a:prstGeom>
          <a:noFill/>
          <a:ln>
            <a:noFill/>
          </a:ln>
        </p:spPr>
      </p:pic>
      <p:sp>
        <p:nvSpPr>
          <p:cNvPr id="168" name="Shape 168"/>
          <p:cNvSpPr txBox="1"/>
          <p:nvPr/>
        </p:nvSpPr>
        <p:spPr>
          <a:xfrm>
            <a:off x="1357725" y="4111600"/>
            <a:ext cx="6062700" cy="1053600"/>
          </a:xfrm>
          <a:prstGeom prst="rect">
            <a:avLst/>
          </a:prstGeom>
          <a:noFill/>
          <a:ln>
            <a:noFill/>
          </a:ln>
        </p:spPr>
        <p:txBody>
          <a:bodyPr anchorCtr="0" anchor="t" bIns="91425" lIns="91425" rIns="91425" tIns="91425">
            <a:noAutofit/>
          </a:bodyPr>
          <a:lstStyle/>
          <a:p>
            <a:pPr lvl="0" rtl="0" algn="ctr">
              <a:spcBef>
                <a:spcPts val="0"/>
              </a:spcBef>
              <a:buNone/>
            </a:pPr>
            <a:r>
              <a:rPr lang="en" sz="1900">
                <a:latin typeface="Architects Daughter"/>
                <a:ea typeface="Architects Daughter"/>
                <a:cs typeface="Architects Daughter"/>
                <a:sym typeface="Architects Daughter"/>
              </a:rPr>
              <a:t>Achieving Language Learning Goals with Technology</a:t>
            </a:r>
          </a:p>
        </p:txBody>
      </p:sp>
      <p:sp>
        <p:nvSpPr>
          <p:cNvPr id="169" name="Shape 169"/>
          <p:cNvSpPr txBox="1"/>
          <p:nvPr/>
        </p:nvSpPr>
        <p:spPr>
          <a:xfrm>
            <a:off x="2844150" y="5399050"/>
            <a:ext cx="3455700" cy="1291200"/>
          </a:xfrm>
          <a:prstGeom prst="rect">
            <a:avLst/>
          </a:prstGeom>
          <a:noFill/>
          <a:ln>
            <a:noFill/>
          </a:ln>
        </p:spPr>
        <p:txBody>
          <a:bodyPr anchorCtr="0" anchor="t" bIns="91425" lIns="91425" rIns="91425" tIns="91425">
            <a:noAutofit/>
          </a:bodyPr>
          <a:lstStyle/>
          <a:p>
            <a:pPr lvl="0" rtl="0" algn="ctr">
              <a:spcBef>
                <a:spcPts val="0"/>
              </a:spcBef>
              <a:buNone/>
            </a:pPr>
            <a:r>
              <a:rPr b="1" lang="en" sz="3000">
                <a:solidFill>
                  <a:srgbClr val="FF0000"/>
                </a:solidFill>
                <a:latin typeface="Architects Daughter"/>
                <a:ea typeface="Architects Daughter"/>
                <a:cs typeface="Architects Daughter"/>
                <a:sym typeface="Architects Daughter"/>
              </a:rPr>
              <a:t>Krista Steiner</a:t>
            </a:r>
          </a:p>
          <a:p>
            <a:pPr lvl="0" rtl="0" algn="ctr">
              <a:spcBef>
                <a:spcPts val="0"/>
              </a:spcBef>
              <a:buNone/>
            </a:pPr>
            <a:r>
              <a:rPr lang="en">
                <a:latin typeface="Architects Daughter"/>
                <a:ea typeface="Architects Daughter"/>
                <a:cs typeface="Architects Daughter"/>
                <a:sym typeface="Architects Daughter"/>
              </a:rPr>
              <a:t>Clinton Middle School</a:t>
            </a:r>
          </a:p>
          <a:p>
            <a:pPr lvl="0" rtl="0" algn="ctr">
              <a:spcBef>
                <a:spcPts val="0"/>
              </a:spcBef>
              <a:buNone/>
            </a:pPr>
            <a:r>
              <a:rPr lang="en">
                <a:latin typeface="Architects Daughter"/>
                <a:ea typeface="Architects Daughter"/>
                <a:cs typeface="Architects Daughter"/>
                <a:sym typeface="Architects Daughter"/>
              </a:rPr>
              <a:t>Clinton, Oklahoma</a:t>
            </a:r>
          </a:p>
          <a:p>
            <a:pPr lvl="0" rtl="0" algn="ctr">
              <a:spcBef>
                <a:spcPts val="0"/>
              </a:spcBef>
              <a:buNone/>
            </a:pPr>
            <a:r>
              <a:rPr lang="en" u="sng">
                <a:solidFill>
                  <a:schemeClr val="hlink"/>
                </a:solidFill>
                <a:latin typeface="Architects Daughter"/>
                <a:ea typeface="Architects Daughter"/>
                <a:cs typeface="Architects Daughter"/>
                <a:sym typeface="Architects Daughter"/>
                <a:hlinkClick r:id="rId15"/>
              </a:rPr>
              <a:t>krista.steiner@clintonokschools.org</a:t>
            </a:r>
          </a:p>
          <a:p>
            <a:pPr lvl="0" rtl="0" algn="ctr">
              <a:spcBef>
                <a:spcPts val="0"/>
              </a:spcBef>
              <a:buNone/>
            </a:pPr>
            <a:r>
              <a:rPr lang="en">
                <a:solidFill>
                  <a:srgbClr val="FF0000"/>
                </a:solidFill>
                <a:latin typeface="Architects Daughter"/>
                <a:ea typeface="Architects Daughter"/>
                <a:cs typeface="Architects Daughter"/>
                <a:sym typeface="Architects Daughter"/>
              </a:rPr>
              <a:t>@ProfeSteiner</a:t>
            </a:r>
          </a:p>
        </p:txBody>
      </p:sp>
      <p:sp>
        <p:nvSpPr>
          <p:cNvPr id="170" name="Shape 170"/>
          <p:cNvSpPr/>
          <p:nvPr/>
        </p:nvSpPr>
        <p:spPr>
          <a:xfrm flipH="1">
            <a:off x="92077" y="4301100"/>
            <a:ext cx="1385672" cy="1100082"/>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chatterpixkids.png" id="171" name="Shape 171">
            <a:hlinkClick r:id="rId16"/>
          </p:cNvPr>
          <p:cNvPicPr preferRelativeResize="0"/>
          <p:nvPr/>
        </p:nvPicPr>
        <p:blipFill>
          <a:blip r:embed="rId17">
            <a:alphaModFix/>
          </a:blip>
          <a:stretch>
            <a:fillRect/>
          </a:stretch>
        </p:blipFill>
        <p:spPr>
          <a:xfrm>
            <a:off x="417450" y="4454999"/>
            <a:ext cx="734924" cy="734924"/>
          </a:xfrm>
          <a:prstGeom prst="rect">
            <a:avLst/>
          </a:prstGeom>
          <a:noFill/>
          <a:ln>
            <a:noFill/>
          </a:ln>
        </p:spPr>
      </p:pic>
      <p:sp>
        <p:nvSpPr>
          <p:cNvPr id="172" name="Shape 172"/>
          <p:cNvSpPr/>
          <p:nvPr/>
        </p:nvSpPr>
        <p:spPr>
          <a:xfrm>
            <a:off x="6210774" y="202949"/>
            <a:ext cx="1808110" cy="1356234"/>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Kahoot Logo.png" id="173" name="Shape 173">
            <a:hlinkClick r:id="rId18"/>
          </p:cNvPr>
          <p:cNvPicPr preferRelativeResize="0"/>
          <p:nvPr/>
        </p:nvPicPr>
        <p:blipFill>
          <a:blip r:embed="rId19">
            <a:alphaModFix/>
          </a:blip>
          <a:stretch>
            <a:fillRect/>
          </a:stretch>
        </p:blipFill>
        <p:spPr>
          <a:xfrm>
            <a:off x="6608351" y="467048"/>
            <a:ext cx="1012924" cy="759693"/>
          </a:xfrm>
          <a:prstGeom prst="rect">
            <a:avLst/>
          </a:prstGeom>
          <a:noFill/>
          <a:ln>
            <a:noFill/>
          </a:ln>
        </p:spPr>
      </p:pic>
      <p:pic>
        <p:nvPicPr>
          <p:cNvPr descr="Google Slides Logo.png" id="174" name="Shape 174"/>
          <p:cNvPicPr preferRelativeResize="0"/>
          <p:nvPr/>
        </p:nvPicPr>
        <p:blipFill>
          <a:blip r:embed="rId20">
            <a:alphaModFix/>
          </a:blip>
          <a:stretch>
            <a:fillRect/>
          </a:stretch>
        </p:blipFill>
        <p:spPr>
          <a:xfrm>
            <a:off x="7775212" y="3597212"/>
            <a:ext cx="828999" cy="828999"/>
          </a:xfrm>
          <a:prstGeom prst="rect">
            <a:avLst/>
          </a:prstGeom>
          <a:noFill/>
          <a:ln>
            <a:noFill/>
          </a:ln>
        </p:spPr>
      </p:pic>
      <p:pic>
        <p:nvPicPr>
          <p:cNvPr descr="Google-logo-classic.png" id="175" name="Shape 175">
            <a:hlinkClick r:id="rId21"/>
          </p:cNvPr>
          <p:cNvPicPr preferRelativeResize="0"/>
          <p:nvPr/>
        </p:nvPicPr>
        <p:blipFill>
          <a:blip r:embed="rId22">
            <a:alphaModFix/>
          </a:blip>
          <a:stretch>
            <a:fillRect/>
          </a:stretch>
        </p:blipFill>
        <p:spPr>
          <a:xfrm>
            <a:off x="7523049" y="3148784"/>
            <a:ext cx="1466749" cy="1100090"/>
          </a:xfrm>
          <a:prstGeom prst="rect">
            <a:avLst/>
          </a:prstGeom>
          <a:noFill/>
          <a:ln>
            <a:noFill/>
          </a:ln>
        </p:spPr>
      </p:pic>
      <p:sp>
        <p:nvSpPr>
          <p:cNvPr id="176" name="Shape 176"/>
          <p:cNvSpPr/>
          <p:nvPr/>
        </p:nvSpPr>
        <p:spPr>
          <a:xfrm flipH="1">
            <a:off x="1600652" y="5064700"/>
            <a:ext cx="1385672" cy="1053603"/>
          </a:xfrm>
          <a:custGeom>
            <a:pathLst>
              <a:path extrusionOk="0" h="15403" w="16717">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Google Cardboard Logo.png" id="177" name="Shape 177">
            <a:hlinkClick r:id="rId23"/>
          </p:cNvPr>
          <p:cNvPicPr preferRelativeResize="0"/>
          <p:nvPr/>
        </p:nvPicPr>
        <p:blipFill>
          <a:blip r:embed="rId24">
            <a:alphaModFix/>
          </a:blip>
          <a:stretch>
            <a:fillRect/>
          </a:stretch>
        </p:blipFill>
        <p:spPr>
          <a:xfrm>
            <a:off x="1878987" y="5064699"/>
            <a:ext cx="828999" cy="828999"/>
          </a:xfrm>
          <a:prstGeom prst="rect">
            <a:avLst/>
          </a:prstGeom>
          <a:noFill/>
          <a:ln>
            <a:noFill/>
          </a:ln>
        </p:spPr>
      </p:pic>
      <p:sp>
        <p:nvSpPr>
          <p:cNvPr id="178" name="Shape 178"/>
          <p:cNvSpPr txBox="1"/>
          <p:nvPr/>
        </p:nvSpPr>
        <p:spPr>
          <a:xfrm>
            <a:off x="-2792012" y="4974625"/>
            <a:ext cx="1087200" cy="1494900"/>
          </a:xfrm>
          <a:prstGeom prst="rect">
            <a:avLst/>
          </a:prstGeom>
          <a:noFill/>
          <a:ln>
            <a:noFill/>
          </a:ln>
        </p:spPr>
        <p:txBody>
          <a:bodyPr anchorCtr="0" anchor="t" bIns="91425" lIns="91425" rIns="91425" tIns="91425">
            <a:noAutofit/>
          </a:bodyPr>
          <a:lstStyle/>
          <a:p>
            <a:pPr lvl="0">
              <a:spcBef>
                <a:spcPts val="0"/>
              </a:spcBef>
              <a:buNone/>
            </a:pPr>
            <a:r>
              <a:t/>
            </a:r>
            <a:endParaRPr>
              <a:solidFill>
                <a:srgbClr val="FFFFFF"/>
              </a:solidFill>
            </a:endParaRPr>
          </a:p>
        </p:txBody>
      </p:sp>
      <p:sp>
        <p:nvSpPr>
          <p:cNvPr id="179" name="Shape 179"/>
          <p:cNvSpPr txBox="1"/>
          <p:nvPr/>
        </p:nvSpPr>
        <p:spPr>
          <a:xfrm>
            <a:off x="92475" y="6010375"/>
            <a:ext cx="2308500" cy="819300"/>
          </a:xfrm>
          <a:prstGeom prst="rect">
            <a:avLst/>
          </a:prstGeom>
          <a:noFill/>
          <a:ln>
            <a:noFill/>
          </a:ln>
        </p:spPr>
        <p:txBody>
          <a:bodyPr anchorCtr="0" anchor="t" bIns="91425" lIns="91425" rIns="91425" tIns="91425">
            <a:noAutofit/>
          </a:bodyPr>
          <a:lstStyle/>
          <a:p>
            <a:pPr lvl="0">
              <a:spcBef>
                <a:spcPts val="0"/>
              </a:spcBef>
              <a:buNone/>
            </a:pPr>
            <a:r>
              <a:rPr lang="en"/>
              <a:t>***All icons are links to more information about the App or Program.</a:t>
            </a:r>
          </a:p>
        </p:txBody>
      </p:sp>
      <p:pic>
        <p:nvPicPr>
          <p:cNvPr descr="quizlet-live.png" id="180" name="Shape 180">
            <a:hlinkClick r:id="rId25"/>
          </p:cNvPr>
          <p:cNvPicPr preferRelativeResize="0"/>
          <p:nvPr/>
        </p:nvPicPr>
        <p:blipFill>
          <a:blip r:embed="rId26">
            <a:alphaModFix/>
          </a:blip>
          <a:stretch>
            <a:fillRect/>
          </a:stretch>
        </p:blipFill>
        <p:spPr>
          <a:xfrm>
            <a:off x="203337" y="3193987"/>
            <a:ext cx="923124" cy="923124"/>
          </a:xfrm>
          <a:prstGeom prst="rect">
            <a:avLst/>
          </a:prstGeom>
          <a:noFill/>
          <a:ln>
            <a:noFill/>
          </a:ln>
        </p:spPr>
      </p:pic>
      <p:sp>
        <p:nvSpPr>
          <p:cNvPr id="181" name="Shape 181"/>
          <p:cNvSpPr txBox="1"/>
          <p:nvPr/>
        </p:nvSpPr>
        <p:spPr>
          <a:xfrm>
            <a:off x="1956125" y="4526087"/>
            <a:ext cx="4772700" cy="650100"/>
          </a:xfrm>
          <a:prstGeom prst="rect">
            <a:avLst/>
          </a:prstGeom>
          <a:noFill/>
          <a:ln>
            <a:noFill/>
          </a:ln>
        </p:spPr>
        <p:txBody>
          <a:bodyPr anchorCtr="0" anchor="t" bIns="91425" lIns="91425" rIns="91425" tIns="91425">
            <a:noAutofit/>
          </a:bodyPr>
          <a:lstStyle/>
          <a:p>
            <a:pPr lvl="0" rtl="0" algn="ctr">
              <a:spcBef>
                <a:spcPts val="0"/>
              </a:spcBef>
              <a:buClr>
                <a:schemeClr val="dk1"/>
              </a:buClr>
              <a:buSzPct val="30555"/>
              <a:buFont typeface="Arial"/>
              <a:buNone/>
            </a:pPr>
            <a:r>
              <a:rPr b="1" lang="en" sz="3600" u="sng">
                <a:solidFill>
                  <a:schemeClr val="hlink"/>
                </a:solidFill>
                <a:hlinkClick r:id="rId27"/>
              </a:rPr>
              <a:t>bit.ly/AATSP17-Tech</a:t>
            </a:r>
          </a:p>
          <a:p>
            <a:pPr lvl="0">
              <a:spcBef>
                <a:spcPts val="0"/>
              </a:spcBef>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85" name="Shape 185"/>
        <p:cNvGrpSpPr/>
        <p:nvPr/>
      </p:nvGrpSpPr>
      <p:grpSpPr>
        <a:xfrm>
          <a:off x="0" y="0"/>
          <a:ext cx="0" cy="0"/>
          <a:chOff x="0" y="0"/>
          <a:chExt cx="0" cy="0"/>
        </a:xfrm>
      </p:grpSpPr>
      <p:sp>
        <p:nvSpPr>
          <p:cNvPr id="186" name="Shape 186"/>
          <p:cNvSpPr txBox="1"/>
          <p:nvPr>
            <p:ph idx="4294967295" type="body"/>
          </p:nvPr>
        </p:nvSpPr>
        <p:spPr>
          <a:xfrm>
            <a:off x="5167725" y="6025800"/>
            <a:ext cx="3292500" cy="770700"/>
          </a:xfrm>
          <a:prstGeom prst="rect">
            <a:avLst/>
          </a:prstGeom>
        </p:spPr>
        <p:txBody>
          <a:bodyPr anchorCtr="0" anchor="ctr" bIns="91425" lIns="91425" rIns="91425" tIns="91425">
            <a:noAutofit/>
          </a:bodyPr>
          <a:lstStyle/>
          <a:p>
            <a:pPr lvl="0" algn="ctr">
              <a:spcBef>
                <a:spcPts val="0"/>
              </a:spcBef>
              <a:buNone/>
            </a:pPr>
            <a:r>
              <a:rPr lang="en" sz="1800" u="sng">
                <a:solidFill>
                  <a:schemeClr val="hlink"/>
                </a:solidFill>
                <a:hlinkClick r:id="rId4"/>
              </a:rPr>
              <a:t>DuoLingo for Schools</a:t>
            </a:r>
          </a:p>
        </p:txBody>
      </p:sp>
      <p:pic>
        <p:nvPicPr>
          <p:cNvPr descr="Duolingo_logo.png" id="187" name="Shape 187"/>
          <p:cNvPicPr preferRelativeResize="0"/>
          <p:nvPr/>
        </p:nvPicPr>
        <p:blipFill>
          <a:blip r:embed="rId5">
            <a:alphaModFix/>
          </a:blip>
          <a:stretch>
            <a:fillRect/>
          </a:stretch>
        </p:blipFill>
        <p:spPr>
          <a:xfrm>
            <a:off x="3389914" y="2158849"/>
            <a:ext cx="2364173" cy="2540300"/>
          </a:xfrm>
          <a:prstGeom prst="rect">
            <a:avLst/>
          </a:prstGeom>
          <a:noFill/>
          <a:ln>
            <a:noFill/>
          </a:ln>
        </p:spPr>
      </p:pic>
      <p:pic>
        <p:nvPicPr>
          <p:cNvPr descr="Duolingo Activity.png" id="188" name="Shape 188"/>
          <p:cNvPicPr preferRelativeResize="0"/>
          <p:nvPr/>
        </p:nvPicPr>
        <p:blipFill>
          <a:blip r:embed="rId6">
            <a:alphaModFix/>
          </a:blip>
          <a:stretch>
            <a:fillRect/>
          </a:stretch>
        </p:blipFill>
        <p:spPr>
          <a:xfrm>
            <a:off x="77075" y="5126700"/>
            <a:ext cx="3695601" cy="1669799"/>
          </a:xfrm>
          <a:prstGeom prst="rect">
            <a:avLst/>
          </a:prstGeom>
          <a:noFill/>
          <a:ln>
            <a:noFill/>
          </a:ln>
        </p:spPr>
      </p:pic>
      <p:pic>
        <p:nvPicPr>
          <p:cNvPr descr="Date Sort Duolingo.png" id="189" name="Shape 189"/>
          <p:cNvPicPr preferRelativeResize="0"/>
          <p:nvPr/>
        </p:nvPicPr>
        <p:blipFill>
          <a:blip r:embed="rId7">
            <a:alphaModFix/>
          </a:blip>
          <a:stretch>
            <a:fillRect/>
          </a:stretch>
        </p:blipFill>
        <p:spPr>
          <a:xfrm>
            <a:off x="6333231" y="77073"/>
            <a:ext cx="2620891" cy="2158849"/>
          </a:xfrm>
          <a:prstGeom prst="rect">
            <a:avLst/>
          </a:prstGeom>
          <a:noFill/>
          <a:ln>
            <a:noFill/>
          </a:ln>
        </p:spPr>
      </p:pic>
      <p:pic>
        <p:nvPicPr>
          <p:cNvPr descr="Duolingo for Schools.png" id="190" name="Shape 190"/>
          <p:cNvPicPr preferRelativeResize="0"/>
          <p:nvPr/>
        </p:nvPicPr>
        <p:blipFill>
          <a:blip r:embed="rId8">
            <a:alphaModFix/>
          </a:blip>
          <a:stretch>
            <a:fillRect/>
          </a:stretch>
        </p:blipFill>
        <p:spPr>
          <a:xfrm>
            <a:off x="138725" y="2524329"/>
            <a:ext cx="2364174" cy="1694108"/>
          </a:xfrm>
          <a:prstGeom prst="rect">
            <a:avLst/>
          </a:prstGeom>
          <a:noFill/>
          <a:ln>
            <a:noFill/>
          </a:ln>
        </p:spPr>
      </p:pic>
      <p:sp>
        <p:nvSpPr>
          <p:cNvPr id="191" name="Shape 191"/>
          <p:cNvSpPr txBox="1"/>
          <p:nvPr/>
        </p:nvSpPr>
        <p:spPr>
          <a:xfrm>
            <a:off x="138725" y="1680250"/>
            <a:ext cx="2895000" cy="677700"/>
          </a:xfrm>
          <a:prstGeom prst="rect">
            <a:avLst/>
          </a:prstGeom>
          <a:noFill/>
          <a:ln>
            <a:noFill/>
          </a:ln>
        </p:spPr>
        <p:txBody>
          <a:bodyPr anchorCtr="0" anchor="t" bIns="91425" lIns="91425" rIns="91425" tIns="91425">
            <a:noAutofit/>
          </a:bodyPr>
          <a:lstStyle/>
          <a:p>
            <a:pPr lvl="0" algn="ctr">
              <a:spcBef>
                <a:spcPts val="0"/>
              </a:spcBef>
              <a:buNone/>
            </a:pPr>
            <a:r>
              <a:rPr lang="en"/>
              <a:t>There is a special dashboard for teachers to add their students and classes</a:t>
            </a:r>
          </a:p>
        </p:txBody>
      </p:sp>
      <p:sp>
        <p:nvSpPr>
          <p:cNvPr id="192" name="Shape 192"/>
          <p:cNvSpPr txBox="1"/>
          <p:nvPr/>
        </p:nvSpPr>
        <p:spPr>
          <a:xfrm>
            <a:off x="6472725" y="2235925"/>
            <a:ext cx="2481300" cy="584400"/>
          </a:xfrm>
          <a:prstGeom prst="rect">
            <a:avLst/>
          </a:prstGeom>
          <a:noFill/>
          <a:ln>
            <a:noFill/>
          </a:ln>
        </p:spPr>
        <p:txBody>
          <a:bodyPr anchorCtr="0" anchor="t" bIns="91425" lIns="91425" rIns="91425" tIns="91425">
            <a:noAutofit/>
          </a:bodyPr>
          <a:lstStyle/>
          <a:p>
            <a:pPr lvl="0" algn="ctr">
              <a:spcBef>
                <a:spcPts val="0"/>
              </a:spcBef>
              <a:buNone/>
            </a:pPr>
            <a:r>
              <a:rPr lang="en"/>
              <a:t>Ability to track student progress by specific dates.</a:t>
            </a:r>
          </a:p>
        </p:txBody>
      </p:sp>
      <p:pic>
        <p:nvPicPr>
          <p:cNvPr descr="DuoLingo classroom setup.png" id="193" name="Shape 193"/>
          <p:cNvPicPr preferRelativeResize="0"/>
          <p:nvPr/>
        </p:nvPicPr>
        <p:blipFill>
          <a:blip r:embed="rId9">
            <a:alphaModFix/>
          </a:blip>
          <a:stretch>
            <a:fillRect/>
          </a:stretch>
        </p:blipFill>
        <p:spPr>
          <a:xfrm>
            <a:off x="77075" y="190418"/>
            <a:ext cx="3292499" cy="1425655"/>
          </a:xfrm>
          <a:prstGeom prst="rect">
            <a:avLst/>
          </a:prstGeom>
          <a:noFill/>
          <a:ln>
            <a:noFill/>
          </a:ln>
        </p:spPr>
      </p:pic>
      <p:sp>
        <p:nvSpPr>
          <p:cNvPr id="194" name="Shape 194"/>
          <p:cNvSpPr txBox="1"/>
          <p:nvPr/>
        </p:nvSpPr>
        <p:spPr>
          <a:xfrm>
            <a:off x="92475" y="4423025"/>
            <a:ext cx="3606300" cy="584400"/>
          </a:xfrm>
          <a:prstGeom prst="rect">
            <a:avLst/>
          </a:prstGeom>
          <a:noFill/>
          <a:ln>
            <a:noFill/>
          </a:ln>
        </p:spPr>
        <p:txBody>
          <a:bodyPr anchorCtr="0" anchor="t" bIns="91425" lIns="91425" rIns="91425" tIns="91425">
            <a:noAutofit/>
          </a:bodyPr>
          <a:lstStyle/>
          <a:p>
            <a:pPr lvl="0">
              <a:spcBef>
                <a:spcPts val="0"/>
              </a:spcBef>
              <a:buNone/>
            </a:pPr>
            <a:r>
              <a:rPr lang="en"/>
              <a:t>Student activity can be tracked by: </a:t>
            </a:r>
          </a:p>
          <a:p>
            <a:pPr lvl="0">
              <a:spcBef>
                <a:spcPts val="0"/>
              </a:spcBef>
              <a:buNone/>
            </a:pPr>
            <a:r>
              <a:rPr lang="en"/>
              <a:t>days active, lessons, course progress (skills), and points earned. </a:t>
            </a:r>
          </a:p>
        </p:txBody>
      </p:sp>
      <p:pic>
        <p:nvPicPr>
          <p:cNvPr descr="Kahoots - create assignment.png" id="195" name="Shape 195"/>
          <p:cNvPicPr preferRelativeResize="0"/>
          <p:nvPr/>
        </p:nvPicPr>
        <p:blipFill>
          <a:blip r:embed="rId10">
            <a:alphaModFix/>
          </a:blip>
          <a:stretch>
            <a:fillRect/>
          </a:stretch>
        </p:blipFill>
        <p:spPr>
          <a:xfrm>
            <a:off x="6641118" y="3122159"/>
            <a:ext cx="2364175" cy="2368315"/>
          </a:xfrm>
          <a:prstGeom prst="rect">
            <a:avLst/>
          </a:prstGeom>
          <a:noFill/>
          <a:ln>
            <a:noFill/>
          </a:ln>
        </p:spPr>
      </p:pic>
      <p:pic>
        <p:nvPicPr>
          <p:cNvPr descr="Sombrero Cat Yellow Square.png" id="196" name="Shape 196">
            <a:hlinkClick r:id="rId11"/>
          </p:cNvPr>
          <p:cNvPicPr preferRelativeResize="0"/>
          <p:nvPr/>
        </p:nvPicPr>
        <p:blipFill>
          <a:blip r:embed="rId12">
            <a:alphaModFix/>
          </a:blip>
          <a:stretch>
            <a:fillRect/>
          </a:stretch>
        </p:blipFill>
        <p:spPr>
          <a:xfrm>
            <a:off x="8301999" y="6025799"/>
            <a:ext cx="770699" cy="7706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0" name="Shape 200"/>
        <p:cNvGrpSpPr/>
        <p:nvPr/>
      </p:nvGrpSpPr>
      <p:grpSpPr>
        <a:xfrm>
          <a:off x="0" y="0"/>
          <a:ext cx="0" cy="0"/>
          <a:chOff x="0" y="0"/>
          <a:chExt cx="0" cy="0"/>
        </a:xfrm>
      </p:grpSpPr>
      <p:pic>
        <p:nvPicPr>
          <p:cNvPr descr="Quizlet Logo.png" id="201" name="Shape 201"/>
          <p:cNvPicPr preferRelativeResize="0"/>
          <p:nvPr/>
        </p:nvPicPr>
        <p:blipFill>
          <a:blip r:embed="rId3">
            <a:alphaModFix/>
          </a:blip>
          <a:stretch>
            <a:fillRect/>
          </a:stretch>
        </p:blipFill>
        <p:spPr>
          <a:xfrm>
            <a:off x="4776887" y="170661"/>
            <a:ext cx="2919024" cy="1651175"/>
          </a:xfrm>
          <a:prstGeom prst="rect">
            <a:avLst/>
          </a:prstGeom>
          <a:noFill/>
          <a:ln>
            <a:noFill/>
          </a:ln>
        </p:spPr>
      </p:pic>
      <p:sp>
        <p:nvSpPr>
          <p:cNvPr id="202" name="Shape 202"/>
          <p:cNvSpPr txBox="1"/>
          <p:nvPr/>
        </p:nvSpPr>
        <p:spPr>
          <a:xfrm>
            <a:off x="5848950" y="644525"/>
            <a:ext cx="3066900" cy="431400"/>
          </a:xfrm>
          <a:prstGeom prst="rect">
            <a:avLst/>
          </a:prstGeom>
          <a:noFill/>
          <a:ln>
            <a:noFill/>
          </a:ln>
        </p:spPr>
        <p:txBody>
          <a:bodyPr anchorCtr="0" anchor="t" bIns="91425" lIns="91425" rIns="91425" tIns="91425">
            <a:noAutofit/>
          </a:bodyPr>
          <a:lstStyle/>
          <a:p>
            <a:pPr lvl="0">
              <a:spcBef>
                <a:spcPts val="0"/>
              </a:spcBef>
              <a:buNone/>
            </a:pPr>
            <a:r>
              <a:t/>
            </a:r>
            <a:endParaRPr sz="2400"/>
          </a:p>
        </p:txBody>
      </p:sp>
      <p:sp>
        <p:nvSpPr>
          <p:cNvPr id="203" name="Shape 203"/>
          <p:cNvSpPr/>
          <p:nvPr/>
        </p:nvSpPr>
        <p:spPr>
          <a:xfrm>
            <a:off x="8123671" y="217885"/>
            <a:ext cx="715061" cy="519635"/>
          </a:xfrm>
          <a:custGeom>
            <a:pathLst>
              <a:path extrusionOk="0" h="15063" w="15501">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0000FF"/>
          </a:solidFill>
          <a:ln>
            <a:noFill/>
          </a:ln>
        </p:spPr>
        <p:txBody>
          <a:bodyPr anchorCtr="0" anchor="ctr" bIns="91425" lIns="91425" rIns="91425" tIns="91425">
            <a:noAutofit/>
          </a:bodyPr>
          <a:lstStyle/>
          <a:p>
            <a:pPr lvl="0">
              <a:spcBef>
                <a:spcPts val="0"/>
              </a:spcBef>
              <a:buNone/>
            </a:pPr>
            <a:r>
              <a:t/>
            </a:r>
            <a:endParaRPr/>
          </a:p>
        </p:txBody>
      </p:sp>
      <p:pic>
        <p:nvPicPr>
          <p:cNvPr descr="Quizlet Scatter Champs.png" id="204" name="Shape 204"/>
          <p:cNvPicPr preferRelativeResize="0"/>
          <p:nvPr/>
        </p:nvPicPr>
        <p:blipFill>
          <a:blip r:embed="rId4">
            <a:alphaModFix/>
          </a:blip>
          <a:stretch>
            <a:fillRect/>
          </a:stretch>
        </p:blipFill>
        <p:spPr>
          <a:xfrm>
            <a:off x="3744649" y="5258849"/>
            <a:ext cx="4456061" cy="1546499"/>
          </a:xfrm>
          <a:prstGeom prst="rect">
            <a:avLst/>
          </a:prstGeom>
          <a:noFill/>
          <a:ln>
            <a:noFill/>
          </a:ln>
        </p:spPr>
      </p:pic>
      <p:pic>
        <p:nvPicPr>
          <p:cNvPr descr="Quizlet - Class Progess.png" id="205" name="Shape 205"/>
          <p:cNvPicPr preferRelativeResize="0"/>
          <p:nvPr/>
        </p:nvPicPr>
        <p:blipFill>
          <a:blip r:embed="rId5">
            <a:alphaModFix/>
          </a:blip>
          <a:stretch>
            <a:fillRect/>
          </a:stretch>
        </p:blipFill>
        <p:spPr>
          <a:xfrm>
            <a:off x="101999" y="3509699"/>
            <a:ext cx="3336975" cy="1934499"/>
          </a:xfrm>
          <a:prstGeom prst="rect">
            <a:avLst/>
          </a:prstGeom>
          <a:noFill/>
          <a:ln>
            <a:noFill/>
          </a:ln>
        </p:spPr>
      </p:pic>
      <p:pic>
        <p:nvPicPr>
          <p:cNvPr descr="Quizlet - Tool Bar.png" id="206" name="Shape 206"/>
          <p:cNvPicPr preferRelativeResize="0"/>
          <p:nvPr/>
        </p:nvPicPr>
        <p:blipFill>
          <a:blip r:embed="rId6">
            <a:alphaModFix/>
          </a:blip>
          <a:stretch>
            <a:fillRect/>
          </a:stretch>
        </p:blipFill>
        <p:spPr>
          <a:xfrm>
            <a:off x="200325" y="217874"/>
            <a:ext cx="3744948" cy="1716074"/>
          </a:xfrm>
          <a:prstGeom prst="rect">
            <a:avLst/>
          </a:prstGeom>
          <a:noFill/>
          <a:ln>
            <a:noFill/>
          </a:ln>
        </p:spPr>
      </p:pic>
      <p:pic>
        <p:nvPicPr>
          <p:cNvPr descr="Quizlet Live.png" id="207" name="Shape 207"/>
          <p:cNvPicPr preferRelativeResize="0"/>
          <p:nvPr/>
        </p:nvPicPr>
        <p:blipFill>
          <a:blip r:embed="rId7">
            <a:alphaModFix/>
          </a:blip>
          <a:stretch>
            <a:fillRect/>
          </a:stretch>
        </p:blipFill>
        <p:spPr>
          <a:xfrm>
            <a:off x="6417625" y="1821825"/>
            <a:ext cx="2665800" cy="2246724"/>
          </a:xfrm>
          <a:prstGeom prst="rect">
            <a:avLst/>
          </a:prstGeom>
          <a:noFill/>
          <a:ln>
            <a:noFill/>
          </a:ln>
        </p:spPr>
      </p:pic>
      <p:pic>
        <p:nvPicPr>
          <p:cNvPr descr="quizlet-live.png" id="208" name="Shape 208"/>
          <p:cNvPicPr preferRelativeResize="0"/>
          <p:nvPr/>
        </p:nvPicPr>
        <p:blipFill>
          <a:blip r:embed="rId8">
            <a:alphaModFix/>
          </a:blip>
          <a:stretch>
            <a:fillRect/>
          </a:stretch>
        </p:blipFill>
        <p:spPr>
          <a:xfrm>
            <a:off x="3604760" y="2461749"/>
            <a:ext cx="1934478" cy="1934499"/>
          </a:xfrm>
          <a:prstGeom prst="rect">
            <a:avLst/>
          </a:prstGeom>
          <a:noFill/>
          <a:ln>
            <a:noFill/>
          </a:ln>
        </p:spPr>
      </p:pic>
      <p:pic>
        <p:nvPicPr>
          <p:cNvPr descr="Sombrero Cat Yellow Square.png" id="209" name="Shape 209">
            <a:hlinkClick r:id="rId9"/>
          </p:cNvPr>
          <p:cNvPicPr preferRelativeResize="0"/>
          <p:nvPr/>
        </p:nvPicPr>
        <p:blipFill>
          <a:blip r:embed="rId10">
            <a:alphaModFix/>
          </a:blip>
          <a:stretch>
            <a:fillRect/>
          </a:stretch>
        </p:blipFill>
        <p:spPr>
          <a:xfrm>
            <a:off x="8373299" y="6087299"/>
            <a:ext cx="770699" cy="7706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imon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